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86"/>
  </p:notesMasterIdLst>
  <p:sldIdLst>
    <p:sldId id="301" r:id="rId2"/>
    <p:sldId id="257" r:id="rId3"/>
    <p:sldId id="306" r:id="rId4"/>
    <p:sldId id="426" r:id="rId5"/>
    <p:sldId id="453" r:id="rId6"/>
    <p:sldId id="452" r:id="rId7"/>
    <p:sldId id="427" r:id="rId8"/>
    <p:sldId id="429" r:id="rId9"/>
    <p:sldId id="467" r:id="rId10"/>
    <p:sldId id="303" r:id="rId11"/>
    <p:sldId id="307" r:id="rId12"/>
    <p:sldId id="304" r:id="rId13"/>
    <p:sldId id="486" r:id="rId14"/>
    <p:sldId id="677" r:id="rId15"/>
    <p:sldId id="468" r:id="rId16"/>
    <p:sldId id="485" r:id="rId17"/>
    <p:sldId id="273" r:id="rId18"/>
    <p:sldId id="471" r:id="rId19"/>
    <p:sldId id="314" r:id="rId20"/>
    <p:sldId id="263" r:id="rId21"/>
    <p:sldId id="671" r:id="rId22"/>
    <p:sldId id="672" r:id="rId23"/>
    <p:sldId id="673" r:id="rId24"/>
    <p:sldId id="317" r:id="rId25"/>
    <p:sldId id="315" r:id="rId26"/>
    <p:sldId id="676" r:id="rId27"/>
    <p:sldId id="379" r:id="rId28"/>
    <p:sldId id="678" r:id="rId29"/>
    <p:sldId id="352" r:id="rId30"/>
    <p:sldId id="353" r:id="rId31"/>
    <p:sldId id="288" r:id="rId32"/>
    <p:sldId id="289" r:id="rId33"/>
    <p:sldId id="355" r:id="rId34"/>
    <p:sldId id="356" r:id="rId35"/>
    <p:sldId id="278" r:id="rId36"/>
    <p:sldId id="261" r:id="rId37"/>
    <p:sldId id="274" r:id="rId38"/>
    <p:sldId id="275" r:id="rId39"/>
    <p:sldId id="271" r:id="rId40"/>
    <p:sldId id="327" r:id="rId41"/>
    <p:sldId id="341" r:id="rId42"/>
    <p:sldId id="342" r:id="rId43"/>
    <p:sldId id="349" r:id="rId44"/>
    <p:sldId id="344" r:id="rId45"/>
    <p:sldId id="357" r:id="rId46"/>
    <p:sldId id="350" r:id="rId47"/>
    <p:sldId id="362" r:id="rId48"/>
    <p:sldId id="363" r:id="rId49"/>
    <p:sldId id="359" r:id="rId50"/>
    <p:sldId id="358" r:id="rId51"/>
    <p:sldId id="361" r:id="rId52"/>
    <p:sldId id="364" r:id="rId53"/>
    <p:sldId id="365" r:id="rId54"/>
    <p:sldId id="366" r:id="rId55"/>
    <p:sldId id="367" r:id="rId56"/>
    <p:sldId id="368" r:id="rId57"/>
    <p:sldId id="371" r:id="rId58"/>
    <p:sldId id="370" r:id="rId59"/>
    <p:sldId id="681" r:id="rId60"/>
    <p:sldId id="313" r:id="rId61"/>
    <p:sldId id="369" r:id="rId62"/>
    <p:sldId id="262" r:id="rId63"/>
    <p:sldId id="683" r:id="rId64"/>
    <p:sldId id="684" r:id="rId65"/>
    <p:sldId id="679" r:id="rId66"/>
    <p:sldId id="372" r:id="rId67"/>
    <p:sldId id="374" r:id="rId68"/>
    <p:sldId id="381" r:id="rId69"/>
    <p:sldId id="378" r:id="rId70"/>
    <p:sldId id="382" r:id="rId71"/>
    <p:sldId id="277" r:id="rId72"/>
    <p:sldId id="682" r:id="rId73"/>
    <p:sldId id="680" r:id="rId74"/>
    <p:sldId id="339" r:id="rId75"/>
    <p:sldId id="345" r:id="rId76"/>
    <p:sldId id="343" r:id="rId77"/>
    <p:sldId id="347" r:id="rId78"/>
    <p:sldId id="348" r:id="rId79"/>
    <p:sldId id="377" r:id="rId80"/>
    <p:sldId id="338" r:id="rId81"/>
    <p:sldId id="346" r:id="rId82"/>
    <p:sldId id="383" r:id="rId83"/>
    <p:sldId id="276" r:id="rId84"/>
    <p:sldId id="380" r:id="rId85"/>
  </p:sldIdLst>
  <p:sldSz cx="12192000" cy="6858000"/>
  <p:notesSz cx="6858000" cy="9144000"/>
  <p:embeddedFontLst>
    <p:embeddedFont>
      <p:font typeface="Barlow Condensed" panose="00000506000000000000" pitchFamily="2" charset="0"/>
      <p:regular r:id="rId87"/>
      <p:bold r:id="rId88"/>
      <p:italic r:id="rId89"/>
      <p:boldItalic r:id="rId90"/>
    </p:embeddedFont>
    <p:embeddedFont>
      <p:font typeface="Century Gothic" panose="020B0502020202020204" pitchFamily="34" charset="0"/>
      <p:regular r:id="rId91"/>
      <p:bold r:id="rId92"/>
      <p:italic r:id="rId93"/>
      <p:boldItalic r:id="rId94"/>
    </p:embeddedFont>
    <p:embeddedFont>
      <p:font typeface="Comic Sans MS" panose="030F0702030302020204" pitchFamily="66" charset="0"/>
      <p:regular r:id="rId95"/>
      <p:bold r:id="rId96"/>
      <p:italic r:id="rId97"/>
      <p:boldItalic r:id="rId98"/>
    </p:embeddedFont>
    <p:embeddedFont>
      <p:font typeface="DM Serif Display" pitchFamily="2" charset="0"/>
      <p:regular r:id="rId99"/>
      <p:italic r:id="rId100"/>
    </p:embeddedFont>
    <p:embeddedFont>
      <p:font typeface="Homemade Apple" panose="020B0604020202020204" charset="0"/>
      <p:regular r:id="rId101"/>
    </p:embeddedFont>
    <p:embeddedFont>
      <p:font typeface="Montserrat" panose="00000500000000000000" pitchFamily="2" charset="0"/>
      <p:regular r:id="rId102"/>
      <p:bold r:id="rId103"/>
      <p:italic r:id="rId104"/>
      <p:boldItalic r:id="rId105"/>
    </p:embeddedFont>
    <p:embeddedFont>
      <p:font typeface="Poppins" panose="00000500000000000000" pitchFamily="2" charset="0"/>
      <p:regular r:id="rId106"/>
      <p:bold r:id="rId107"/>
      <p:italic r:id="rId108"/>
      <p:boldItalic r:id="rId109"/>
    </p:embeddedFont>
    <p:embeddedFont>
      <p:font typeface="Trebuchet MS" panose="020B0603020202020204" pitchFamily="34"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3801D17-66A3-4BB7-9AE3-69B5B889EAF4}">
          <p14:sldIdLst>
            <p14:sldId id="301"/>
            <p14:sldId id="257"/>
            <p14:sldId id="306"/>
            <p14:sldId id="426"/>
            <p14:sldId id="453"/>
            <p14:sldId id="452"/>
            <p14:sldId id="427"/>
            <p14:sldId id="429"/>
            <p14:sldId id="467"/>
            <p14:sldId id="303"/>
            <p14:sldId id="307"/>
            <p14:sldId id="304"/>
            <p14:sldId id="486"/>
            <p14:sldId id="677"/>
            <p14:sldId id="468"/>
            <p14:sldId id="485"/>
            <p14:sldId id="273"/>
            <p14:sldId id="471"/>
            <p14:sldId id="314"/>
            <p14:sldId id="263"/>
            <p14:sldId id="671"/>
            <p14:sldId id="672"/>
            <p14:sldId id="673"/>
            <p14:sldId id="317"/>
            <p14:sldId id="315"/>
            <p14:sldId id="676"/>
            <p14:sldId id="379"/>
            <p14:sldId id="678"/>
            <p14:sldId id="352"/>
            <p14:sldId id="353"/>
            <p14:sldId id="288"/>
            <p14:sldId id="289"/>
            <p14:sldId id="355"/>
            <p14:sldId id="356"/>
            <p14:sldId id="278"/>
            <p14:sldId id="261"/>
            <p14:sldId id="274"/>
            <p14:sldId id="275"/>
            <p14:sldId id="271"/>
            <p14:sldId id="327"/>
            <p14:sldId id="341"/>
            <p14:sldId id="342"/>
            <p14:sldId id="349"/>
            <p14:sldId id="344"/>
            <p14:sldId id="357"/>
            <p14:sldId id="350"/>
            <p14:sldId id="362"/>
            <p14:sldId id="363"/>
            <p14:sldId id="359"/>
            <p14:sldId id="358"/>
            <p14:sldId id="361"/>
            <p14:sldId id="364"/>
            <p14:sldId id="365"/>
            <p14:sldId id="366"/>
            <p14:sldId id="367"/>
            <p14:sldId id="368"/>
            <p14:sldId id="371"/>
            <p14:sldId id="370"/>
            <p14:sldId id="681"/>
            <p14:sldId id="313"/>
            <p14:sldId id="369"/>
            <p14:sldId id="262"/>
            <p14:sldId id="683"/>
            <p14:sldId id="684"/>
            <p14:sldId id="679"/>
            <p14:sldId id="372"/>
            <p14:sldId id="374"/>
            <p14:sldId id="381"/>
            <p14:sldId id="378"/>
            <p14:sldId id="382"/>
            <p14:sldId id="277"/>
            <p14:sldId id="682"/>
            <p14:sldId id="680"/>
            <p14:sldId id="339"/>
            <p14:sldId id="345"/>
            <p14:sldId id="343"/>
            <p14:sldId id="347"/>
            <p14:sldId id="348"/>
            <p14:sldId id="377"/>
            <p14:sldId id="338"/>
            <p14:sldId id="346"/>
            <p14:sldId id="383"/>
            <p14:sldId id="276"/>
            <p14:sldId id="38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18B3C-9659-48F8-ACC1-DB73375D50BF}" v="170" dt="2023-10-06T11:15:57.994"/>
    <p1510:client id="{62BCF541-BB92-4F50-8A28-C1AC1AE325F5}" v="81" dt="2023-10-06T11:32:09.137"/>
    <p1510:client id="{D8CD1A96-4504-4BA7-88F5-E78C3C866566}" v="193" dt="2023-10-06T18:32:12.0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954"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font" Target="fonts/font26.fntdata"/><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27.fntdata"/><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uda M" userId="6d449fa8087ee774" providerId="Windows Live" clId="Web-{CCA783D8-E8EE-432B-B660-F56A9B6DEB9A}"/>
    <pc:docChg chg="modSld sldOrd">
      <pc:chgData name="Mahmuda M" userId="6d449fa8087ee774" providerId="Windows Live" clId="Web-{CCA783D8-E8EE-432B-B660-F56A9B6DEB9A}" dt="2023-10-04T14:09:19.567" v="17" actId="20577"/>
      <pc:docMkLst>
        <pc:docMk/>
      </pc:docMkLst>
      <pc:sldChg chg="modSp ord">
        <pc:chgData name="Mahmuda M" userId="6d449fa8087ee774" providerId="Windows Live" clId="Web-{CCA783D8-E8EE-432B-B660-F56A9B6DEB9A}" dt="2023-10-04T14:09:19.567" v="17" actId="20577"/>
        <pc:sldMkLst>
          <pc:docMk/>
          <pc:sldMk cId="0" sldId="279"/>
        </pc:sldMkLst>
        <pc:spChg chg="mod">
          <ac:chgData name="Mahmuda M" userId="6d449fa8087ee774" providerId="Windows Live" clId="Web-{CCA783D8-E8EE-432B-B660-F56A9B6DEB9A}" dt="2023-10-04T14:09:19.567" v="17" actId="20577"/>
          <ac:spMkLst>
            <pc:docMk/>
            <pc:sldMk cId="0" sldId="279"/>
            <ac:spMk id="15" creationId="{97460EB7-ECF2-17CE-8ED1-DAA2163B545D}"/>
          </ac:spMkLst>
        </pc:spChg>
      </pc:sldChg>
      <pc:sldChg chg="modSp">
        <pc:chgData name="Mahmuda M" userId="6d449fa8087ee774" providerId="Windows Live" clId="Web-{CCA783D8-E8EE-432B-B660-F56A9B6DEB9A}" dt="2023-10-04T14:08:25.549" v="11" actId="20577"/>
        <pc:sldMkLst>
          <pc:docMk/>
          <pc:sldMk cId="16220991" sldId="307"/>
        </pc:sldMkLst>
        <pc:spChg chg="mod">
          <ac:chgData name="Mahmuda M" userId="6d449fa8087ee774" providerId="Windows Live" clId="Web-{CCA783D8-E8EE-432B-B660-F56A9B6DEB9A}" dt="2023-10-04T14:08:25.549" v="11" actId="20577"/>
          <ac:spMkLst>
            <pc:docMk/>
            <pc:sldMk cId="16220991" sldId="307"/>
            <ac:spMk id="12" creationId="{6FE3142A-CB42-F9A8-8406-07CD9DB18B72}"/>
          </ac:spMkLst>
        </pc:spChg>
      </pc:sldChg>
    </pc:docChg>
  </pc:docChgLst>
  <pc:docChgLst>
    <pc:chgData name="Zannatul Tazree Ramisa" userId="66abc198a83022f0" providerId="Windows Live" clId="Web-{F4096EF6-2180-49EC-90F6-453A24C96330}"/>
    <pc:docChg chg="addSld delSld modSld sldOrd modSection">
      <pc:chgData name="Zannatul Tazree Ramisa" userId="66abc198a83022f0" providerId="Windows Live" clId="Web-{F4096EF6-2180-49EC-90F6-453A24C96330}" dt="2023-10-04T10:45:00.704" v="522" actId="14100"/>
      <pc:docMkLst>
        <pc:docMk/>
      </pc:docMkLst>
      <pc:sldChg chg="addSp delAnim">
        <pc:chgData name="Zannatul Tazree Ramisa" userId="66abc198a83022f0" providerId="Windows Live" clId="Web-{F4096EF6-2180-49EC-90F6-453A24C96330}" dt="2023-10-04T09:11:06.884" v="208"/>
        <pc:sldMkLst>
          <pc:docMk/>
          <pc:sldMk cId="2892358891" sldId="298"/>
        </pc:sldMkLst>
        <pc:grpChg chg="add">
          <ac:chgData name="Zannatul Tazree Ramisa" userId="66abc198a83022f0" providerId="Windows Live" clId="Web-{F4096EF6-2180-49EC-90F6-453A24C96330}" dt="2023-10-04T09:11:06.884" v="208"/>
          <ac:grpSpMkLst>
            <pc:docMk/>
            <pc:sldMk cId="2892358891" sldId="298"/>
            <ac:grpSpMk id="13" creationId="{2F202D3C-0984-1E27-6926-E39F7624C4AE}"/>
          </ac:grpSpMkLst>
        </pc:grpChg>
      </pc:sldChg>
      <pc:sldChg chg="addSp delSp modSp del">
        <pc:chgData name="Zannatul Tazree Ramisa" userId="66abc198a83022f0" providerId="Windows Live" clId="Web-{F4096EF6-2180-49EC-90F6-453A24C96330}" dt="2023-10-04T10:02:55.679" v="301"/>
        <pc:sldMkLst>
          <pc:docMk/>
          <pc:sldMk cId="2040336087" sldId="310"/>
        </pc:sldMkLst>
        <pc:spChg chg="del">
          <ac:chgData name="Zannatul Tazree Ramisa" userId="66abc198a83022f0" providerId="Windows Live" clId="Web-{F4096EF6-2180-49EC-90F6-453A24C96330}" dt="2023-10-04T10:00:39.576" v="288"/>
          <ac:spMkLst>
            <pc:docMk/>
            <pc:sldMk cId="2040336087" sldId="310"/>
            <ac:spMk id="2" creationId="{25D4B14D-D7A5-6944-5AC3-BF5AEE7CD29E}"/>
          </ac:spMkLst>
        </pc:spChg>
        <pc:picChg chg="add mod modCrop">
          <ac:chgData name="Zannatul Tazree Ramisa" userId="66abc198a83022f0" providerId="Windows Live" clId="Web-{F4096EF6-2180-49EC-90F6-453A24C96330}" dt="2023-10-04T10:00:32.810" v="286"/>
          <ac:picMkLst>
            <pc:docMk/>
            <pc:sldMk cId="2040336087" sldId="310"/>
            <ac:picMk id="3" creationId="{C2C3C3B0-1585-21B8-0AF4-4FC9A147DF35}"/>
          </ac:picMkLst>
        </pc:picChg>
        <pc:picChg chg="del">
          <ac:chgData name="Zannatul Tazree Ramisa" userId="66abc198a83022f0" providerId="Windows Live" clId="Web-{F4096EF6-2180-49EC-90F6-453A24C96330}" dt="2023-10-04T10:00:35.950" v="287"/>
          <ac:picMkLst>
            <pc:docMk/>
            <pc:sldMk cId="2040336087" sldId="310"/>
            <ac:picMk id="7" creationId="{BFE5D96B-126C-CD90-9DA1-323E48AA0CF1}"/>
          </ac:picMkLst>
        </pc:picChg>
        <pc:picChg chg="del">
          <ac:chgData name="Zannatul Tazree Ramisa" userId="66abc198a83022f0" providerId="Windows Live" clId="Web-{F4096EF6-2180-49EC-90F6-453A24C96330}" dt="2023-10-04T10:00:46.107" v="289"/>
          <ac:picMkLst>
            <pc:docMk/>
            <pc:sldMk cId="2040336087" sldId="310"/>
            <ac:picMk id="9" creationId="{D820FE7C-C543-526F-2BEC-8FFFB23F0991}"/>
          </ac:picMkLst>
        </pc:picChg>
        <pc:picChg chg="del">
          <ac:chgData name="Zannatul Tazree Ramisa" userId="66abc198a83022f0" providerId="Windows Live" clId="Web-{F4096EF6-2180-49EC-90F6-453A24C96330}" dt="2023-10-04T10:00:50.780" v="290"/>
          <ac:picMkLst>
            <pc:docMk/>
            <pc:sldMk cId="2040336087" sldId="310"/>
            <ac:picMk id="12" creationId="{1467290F-56D5-FE4F-8A10-33BFC305B118}"/>
          </ac:picMkLst>
        </pc:picChg>
      </pc:sldChg>
      <pc:sldChg chg="addSp delSp modSp ord">
        <pc:chgData name="Zannatul Tazree Ramisa" userId="66abc198a83022f0" providerId="Windows Live" clId="Web-{F4096EF6-2180-49EC-90F6-453A24C96330}" dt="2023-10-04T08:56:04.394" v="176" actId="14100"/>
        <pc:sldMkLst>
          <pc:docMk/>
          <pc:sldMk cId="251792182" sldId="311"/>
        </pc:sldMkLst>
        <pc:spChg chg="add mod">
          <ac:chgData name="Zannatul Tazree Ramisa" userId="66abc198a83022f0" providerId="Windows Live" clId="Web-{F4096EF6-2180-49EC-90F6-453A24C96330}" dt="2023-10-04T08:55:42.378" v="172" actId="20577"/>
          <ac:spMkLst>
            <pc:docMk/>
            <pc:sldMk cId="251792182" sldId="311"/>
            <ac:spMk id="9" creationId="{63B6FB76-89B9-72A1-BF27-E684E2BD0618}"/>
          </ac:spMkLst>
        </pc:spChg>
        <pc:spChg chg="add mod">
          <ac:chgData name="Zannatul Tazree Ramisa" userId="66abc198a83022f0" providerId="Windows Live" clId="Web-{F4096EF6-2180-49EC-90F6-453A24C96330}" dt="2023-10-04T08:55:56.097" v="175" actId="14100"/>
          <ac:spMkLst>
            <pc:docMk/>
            <pc:sldMk cId="251792182" sldId="311"/>
            <ac:spMk id="10" creationId="{2E14A3A4-C78B-DC16-BBA9-1333A6EFF484}"/>
          </ac:spMkLst>
        </pc:spChg>
        <pc:spChg chg="add del mod">
          <ac:chgData name="Zannatul Tazree Ramisa" userId="66abc198a83022f0" providerId="Windows Live" clId="Web-{F4096EF6-2180-49EC-90F6-453A24C96330}" dt="2023-10-04T08:50:48.714" v="115"/>
          <ac:spMkLst>
            <pc:docMk/>
            <pc:sldMk cId="251792182" sldId="311"/>
            <ac:spMk id="11" creationId="{A9455E1C-1E62-F3AF-F82C-7D268035361D}"/>
          </ac:spMkLst>
        </pc:spChg>
        <pc:spChg chg="add mod">
          <ac:chgData name="Zannatul Tazree Ramisa" userId="66abc198a83022f0" providerId="Windows Live" clId="Web-{F4096EF6-2180-49EC-90F6-453A24C96330}" dt="2023-10-04T08:56:04.394" v="176" actId="14100"/>
          <ac:spMkLst>
            <pc:docMk/>
            <pc:sldMk cId="251792182" sldId="311"/>
            <ac:spMk id="12" creationId="{F8C887CD-906C-A48B-3637-7C21E2BD399F}"/>
          </ac:spMkLst>
        </pc:spChg>
        <pc:spChg chg="add mod">
          <ac:chgData name="Zannatul Tazree Ramisa" userId="66abc198a83022f0" providerId="Windows Live" clId="Web-{F4096EF6-2180-49EC-90F6-453A24C96330}" dt="2023-10-04T08:52:36.983" v="142" actId="1076"/>
          <ac:spMkLst>
            <pc:docMk/>
            <pc:sldMk cId="251792182" sldId="311"/>
            <ac:spMk id="13" creationId="{289ED417-9366-375D-C8AF-94545B5B11B3}"/>
          </ac:spMkLst>
        </pc:spChg>
        <pc:spChg chg="add del mod">
          <ac:chgData name="Zannatul Tazree Ramisa" userId="66abc198a83022f0" providerId="Windows Live" clId="Web-{F4096EF6-2180-49EC-90F6-453A24C96330}" dt="2023-10-04T08:53:26.062" v="150"/>
          <ac:spMkLst>
            <pc:docMk/>
            <pc:sldMk cId="251792182" sldId="311"/>
            <ac:spMk id="14" creationId="{30CBC5A8-2F57-3DCA-0F9B-93D83E8CC8F4}"/>
          </ac:spMkLst>
        </pc:spChg>
        <pc:spChg chg="add mod">
          <ac:chgData name="Zannatul Tazree Ramisa" userId="66abc198a83022f0" providerId="Windows Live" clId="Web-{F4096EF6-2180-49EC-90F6-453A24C96330}" dt="2023-10-04T08:53:53.687" v="162" actId="1076"/>
          <ac:spMkLst>
            <pc:docMk/>
            <pc:sldMk cId="251792182" sldId="311"/>
            <ac:spMk id="15" creationId="{57591AF7-7D73-0573-3D5B-3515FFE44E70}"/>
          </ac:spMkLst>
        </pc:spChg>
        <pc:spChg chg="mod">
          <ac:chgData name="Zannatul Tazree Ramisa" userId="66abc198a83022f0" providerId="Windows Live" clId="Web-{F4096EF6-2180-49EC-90F6-453A24C96330}" dt="2023-10-04T08:29:56.200" v="25" actId="20577"/>
          <ac:spMkLst>
            <pc:docMk/>
            <pc:sldMk cId="251792182" sldId="311"/>
            <ac:spMk id="209" creationId="{00000000-0000-0000-0000-000000000000}"/>
          </ac:spMkLst>
        </pc:spChg>
        <pc:grpChg chg="add mod">
          <ac:chgData name="Zannatul Tazree Ramisa" userId="66abc198a83022f0" providerId="Windows Live" clId="Web-{F4096EF6-2180-49EC-90F6-453A24C96330}" dt="2023-10-04T08:55:11.127" v="170" actId="1076"/>
          <ac:grpSpMkLst>
            <pc:docMk/>
            <pc:sldMk cId="251792182" sldId="311"/>
            <ac:grpSpMk id="16" creationId="{39A4E417-875C-D106-5413-DBF860F12D4C}"/>
          </ac:grpSpMkLst>
        </pc:grpChg>
        <pc:picChg chg="add del mod">
          <ac:chgData name="Zannatul Tazree Ramisa" userId="66abc198a83022f0" providerId="Windows Live" clId="Web-{F4096EF6-2180-49EC-90F6-453A24C96330}" dt="2023-10-04T08:12:42.003" v="9"/>
          <ac:picMkLst>
            <pc:docMk/>
            <pc:sldMk cId="251792182" sldId="311"/>
            <ac:picMk id="3" creationId="{54900186-66BA-D837-6504-AB80909A1FB5}"/>
          </ac:picMkLst>
        </pc:picChg>
        <pc:picChg chg="add del mod">
          <ac:chgData name="Zannatul Tazree Ramisa" userId="66abc198a83022f0" providerId="Windows Live" clId="Web-{F4096EF6-2180-49EC-90F6-453A24C96330}" dt="2023-10-04T08:30:00.981" v="26"/>
          <ac:picMkLst>
            <pc:docMk/>
            <pc:sldMk cId="251792182" sldId="311"/>
            <ac:picMk id="4" creationId="{2CB55C93-B273-BF8B-C314-7FA2C49DB580}"/>
          </ac:picMkLst>
        </pc:picChg>
        <pc:picChg chg="add del mod">
          <ac:chgData name="Zannatul Tazree Ramisa" userId="66abc198a83022f0" providerId="Windows Live" clId="Web-{F4096EF6-2180-49EC-90F6-453A24C96330}" dt="2023-10-04T08:46:34.880" v="65"/>
          <ac:picMkLst>
            <pc:docMk/>
            <pc:sldMk cId="251792182" sldId="311"/>
            <ac:picMk id="7" creationId="{58FF7918-8B4D-698F-001D-1378869E783B}"/>
          </ac:picMkLst>
        </pc:picChg>
        <pc:picChg chg="add mod">
          <ac:chgData name="Zannatul Tazree Ramisa" userId="66abc198a83022f0" providerId="Windows Live" clId="Web-{F4096EF6-2180-49EC-90F6-453A24C96330}" dt="2023-10-04T08:47:19.834" v="70" actId="1076"/>
          <ac:picMkLst>
            <pc:docMk/>
            <pc:sldMk cId="251792182" sldId="311"/>
            <ac:picMk id="8" creationId="{F066A34D-93D0-17D2-3A81-7811F5828D98}"/>
          </ac:picMkLst>
        </pc:picChg>
        <pc:picChg chg="add mod">
          <ac:chgData name="Zannatul Tazree Ramisa" userId="66abc198a83022f0" providerId="Windows Live" clId="Web-{F4096EF6-2180-49EC-90F6-453A24C96330}" dt="2023-10-04T08:54:54.455" v="167" actId="1076"/>
          <ac:picMkLst>
            <pc:docMk/>
            <pc:sldMk cId="251792182" sldId="311"/>
            <ac:picMk id="17" creationId="{89A01793-E9E2-EE6E-9025-747DCD672EFC}"/>
          </ac:picMkLst>
        </pc:picChg>
      </pc:sldChg>
      <pc:sldChg chg="addSp delSp modSp del">
        <pc:chgData name="Zannatul Tazree Ramisa" userId="66abc198a83022f0" providerId="Windows Live" clId="Web-{F4096EF6-2180-49EC-90F6-453A24C96330}" dt="2023-10-04T10:07:13.354" v="331"/>
        <pc:sldMkLst>
          <pc:docMk/>
          <pc:sldMk cId="2221026322" sldId="312"/>
        </pc:sldMkLst>
        <pc:spChg chg="add">
          <ac:chgData name="Zannatul Tazree Ramisa" userId="66abc198a83022f0" providerId="Windows Live" clId="Web-{F4096EF6-2180-49EC-90F6-453A24C96330}" dt="2023-10-04T10:04:56.047" v="310"/>
          <ac:spMkLst>
            <pc:docMk/>
            <pc:sldMk cId="2221026322" sldId="312"/>
            <ac:spMk id="8" creationId="{6A9A9942-AE66-D097-1614-DA6433923B89}"/>
          </ac:spMkLst>
        </pc:spChg>
        <pc:spChg chg="mod">
          <ac:chgData name="Zannatul Tazree Ramisa" userId="66abc198a83022f0" providerId="Windows Live" clId="Web-{F4096EF6-2180-49EC-90F6-453A24C96330}" dt="2023-10-04T10:06:26.038" v="325" actId="20577"/>
          <ac:spMkLst>
            <pc:docMk/>
            <pc:sldMk cId="2221026322" sldId="312"/>
            <ac:spMk id="209" creationId="{00000000-0000-0000-0000-000000000000}"/>
          </ac:spMkLst>
        </pc:spChg>
        <pc:picChg chg="add del mod">
          <ac:chgData name="Zannatul Tazree Ramisa" userId="66abc198a83022f0" providerId="Windows Live" clId="Web-{F4096EF6-2180-49EC-90F6-453A24C96330}" dt="2023-10-04T10:04:33.686" v="309"/>
          <ac:picMkLst>
            <pc:docMk/>
            <pc:sldMk cId="2221026322" sldId="312"/>
            <ac:picMk id="3" creationId="{7344FCA2-EE7F-4284-3126-461F229AFF58}"/>
          </ac:picMkLst>
        </pc:picChg>
        <pc:picChg chg="add del mod">
          <ac:chgData name="Zannatul Tazree Ramisa" userId="66abc198a83022f0" providerId="Windows Live" clId="Web-{F4096EF6-2180-49EC-90F6-453A24C96330}" dt="2023-10-04T10:04:29.545" v="308"/>
          <ac:picMkLst>
            <pc:docMk/>
            <pc:sldMk cId="2221026322" sldId="312"/>
            <ac:picMk id="4" creationId="{9C0C718D-1467-2578-6348-FD24EF15D0EA}"/>
          </ac:picMkLst>
        </pc:picChg>
      </pc:sldChg>
      <pc:sldChg chg="addSp delSp modSp">
        <pc:chgData name="Zannatul Tazree Ramisa" userId="66abc198a83022f0" providerId="Windows Live" clId="Web-{F4096EF6-2180-49EC-90F6-453A24C96330}" dt="2023-10-04T10:05:06.173" v="311"/>
        <pc:sldMkLst>
          <pc:docMk/>
          <pc:sldMk cId="3810092678" sldId="313"/>
        </pc:sldMkLst>
        <pc:spChg chg="add mod topLvl">
          <ac:chgData name="Zannatul Tazree Ramisa" userId="66abc198a83022f0" providerId="Windows Live" clId="Web-{F4096EF6-2180-49EC-90F6-453A24C96330}" dt="2023-10-04T09:41:48.322" v="249" actId="1076"/>
          <ac:spMkLst>
            <pc:docMk/>
            <pc:sldMk cId="3810092678" sldId="313"/>
            <ac:spMk id="4" creationId="{8BA65F10-ECD6-9556-96EC-DDD3D49A31E5}"/>
          </ac:spMkLst>
        </pc:spChg>
        <pc:spChg chg="add del mod">
          <ac:chgData name="Zannatul Tazree Ramisa" userId="66abc198a83022f0" providerId="Windows Live" clId="Web-{F4096EF6-2180-49EC-90F6-453A24C96330}" dt="2023-10-04T10:05:06.173" v="311"/>
          <ac:spMkLst>
            <pc:docMk/>
            <pc:sldMk cId="3810092678" sldId="313"/>
            <ac:spMk id="10" creationId="{6BC01BAE-77F6-6BD5-EF69-7081C222871B}"/>
          </ac:spMkLst>
        </pc:spChg>
        <pc:grpChg chg="add del">
          <ac:chgData name="Zannatul Tazree Ramisa" userId="66abc198a83022f0" providerId="Windows Live" clId="Web-{F4096EF6-2180-49EC-90F6-453A24C96330}" dt="2023-10-04T09:40:00.549" v="232"/>
          <ac:grpSpMkLst>
            <pc:docMk/>
            <pc:sldMk cId="3810092678" sldId="313"/>
            <ac:grpSpMk id="6" creationId="{A5ADF6B1-99BC-0582-E2E1-001BAAC9F07F}"/>
          </ac:grpSpMkLst>
        </pc:grpChg>
        <pc:grpChg chg="add del mod">
          <ac:chgData name="Zannatul Tazree Ramisa" userId="66abc198a83022f0" providerId="Windows Live" clId="Web-{F4096EF6-2180-49EC-90F6-453A24C96330}" dt="2023-10-04T09:43:29.392" v="258"/>
          <ac:grpSpMkLst>
            <pc:docMk/>
            <pc:sldMk cId="3810092678" sldId="313"/>
            <ac:grpSpMk id="7" creationId="{075E04F9-C2C3-8FCE-53F5-802794DE44A1}"/>
          </ac:grpSpMkLst>
        </pc:grpChg>
        <pc:picChg chg="add mod topLvl">
          <ac:chgData name="Zannatul Tazree Ramisa" userId="66abc198a83022f0" providerId="Windows Live" clId="Web-{F4096EF6-2180-49EC-90F6-453A24C96330}" dt="2023-10-04T09:40:00.549" v="232"/>
          <ac:picMkLst>
            <pc:docMk/>
            <pc:sldMk cId="3810092678" sldId="313"/>
            <ac:picMk id="2" creationId="{88EC6F82-12E2-9509-762E-B11B7F8A1B7C}"/>
          </ac:picMkLst>
        </pc:picChg>
        <pc:picChg chg="add del">
          <ac:chgData name="Zannatul Tazree Ramisa" userId="66abc198a83022f0" providerId="Windows Live" clId="Web-{F4096EF6-2180-49EC-90F6-453A24C96330}" dt="2023-10-04T09:42:07.808" v="254"/>
          <ac:picMkLst>
            <pc:docMk/>
            <pc:sldMk cId="3810092678" sldId="313"/>
            <ac:picMk id="3" creationId="{65E571AD-4B53-E43C-2E1B-FAD978EF60C8}"/>
          </ac:picMkLst>
        </pc:picChg>
        <pc:picChg chg="add del mod">
          <ac:chgData name="Zannatul Tazree Ramisa" userId="66abc198a83022f0" providerId="Windows Live" clId="Web-{F4096EF6-2180-49EC-90F6-453A24C96330}" dt="2023-10-04T09:42:07.715" v="253"/>
          <ac:picMkLst>
            <pc:docMk/>
            <pc:sldMk cId="3810092678" sldId="313"/>
            <ac:picMk id="5" creationId="{5312A10E-9A92-8E8D-3945-C13F35014848}"/>
          </ac:picMkLst>
        </pc:picChg>
        <pc:picChg chg="add del mod modCrop">
          <ac:chgData name="Zannatul Tazree Ramisa" userId="66abc198a83022f0" providerId="Windows Live" clId="Web-{F4096EF6-2180-49EC-90F6-453A24C96330}" dt="2023-10-04T09:45:25.744" v="270"/>
          <ac:picMkLst>
            <pc:docMk/>
            <pc:sldMk cId="3810092678" sldId="313"/>
            <ac:picMk id="8" creationId="{147B17B6-3C59-1C36-911A-B1ACB0B5F93F}"/>
          </ac:picMkLst>
        </pc:picChg>
        <pc:picChg chg="add del mod">
          <ac:chgData name="Zannatul Tazree Ramisa" userId="66abc198a83022f0" providerId="Windows Live" clId="Web-{F4096EF6-2180-49EC-90F6-453A24C96330}" dt="2023-10-04T10:01:26.016" v="291"/>
          <ac:picMkLst>
            <pc:docMk/>
            <pc:sldMk cId="3810092678" sldId="313"/>
            <ac:picMk id="9" creationId="{A144A43F-C024-B4D6-172A-0C66CCAFAFF0}"/>
          </ac:picMkLst>
        </pc:picChg>
        <pc:picChg chg="add mod modCrop">
          <ac:chgData name="Zannatul Tazree Ramisa" userId="66abc198a83022f0" providerId="Windows Live" clId="Web-{F4096EF6-2180-49EC-90F6-453A24C96330}" dt="2023-10-04T10:03:28.416" v="303"/>
          <ac:picMkLst>
            <pc:docMk/>
            <pc:sldMk cId="3810092678" sldId="313"/>
            <ac:picMk id="12" creationId="{93DC8BA4-6F8B-85D4-86EF-55FCB7803B03}"/>
          </ac:picMkLst>
        </pc:picChg>
      </pc:sldChg>
      <pc:sldChg chg="add ord replId">
        <pc:chgData name="Zannatul Tazree Ramisa" userId="66abc198a83022f0" providerId="Windows Live" clId="Web-{F4096EF6-2180-49EC-90F6-453A24C96330}" dt="2023-10-04T08:30:12.982" v="28"/>
        <pc:sldMkLst>
          <pc:docMk/>
          <pc:sldMk cId="2407058306" sldId="314"/>
        </pc:sldMkLst>
      </pc:sldChg>
      <pc:sldChg chg="addSp delSp modSp add replId">
        <pc:chgData name="Zannatul Tazree Ramisa" userId="66abc198a83022f0" providerId="Windows Live" clId="Web-{F4096EF6-2180-49EC-90F6-453A24C96330}" dt="2023-10-04T08:42:19.858" v="53" actId="14100"/>
        <pc:sldMkLst>
          <pc:docMk/>
          <pc:sldMk cId="3169283680" sldId="315"/>
        </pc:sldMkLst>
        <pc:spChg chg="add del mod">
          <ac:chgData name="Zannatul Tazree Ramisa" userId="66abc198a83022f0" providerId="Windows Live" clId="Web-{F4096EF6-2180-49EC-90F6-453A24C96330}" dt="2023-10-04T08:32:13.063" v="39"/>
          <ac:spMkLst>
            <pc:docMk/>
            <pc:sldMk cId="3169283680" sldId="315"/>
            <ac:spMk id="3" creationId="{6D954114-DB34-62A1-959B-FC1A1604B81A}"/>
          </ac:spMkLst>
        </pc:spChg>
        <pc:spChg chg="add del mod">
          <ac:chgData name="Zannatul Tazree Ramisa" userId="66abc198a83022f0" providerId="Windows Live" clId="Web-{F4096EF6-2180-49EC-90F6-453A24C96330}" dt="2023-10-04T08:40:04.777" v="42"/>
          <ac:spMkLst>
            <pc:docMk/>
            <pc:sldMk cId="3169283680" sldId="315"/>
            <ac:spMk id="4" creationId="{9A2030A6-5EB9-BA02-2999-FCF06FA82C54}"/>
          </ac:spMkLst>
        </pc:spChg>
        <pc:picChg chg="add mod">
          <ac:chgData name="Zannatul Tazree Ramisa" userId="66abc198a83022f0" providerId="Windows Live" clId="Web-{F4096EF6-2180-49EC-90F6-453A24C96330}" dt="2023-10-04T08:42:19.858" v="53" actId="14100"/>
          <ac:picMkLst>
            <pc:docMk/>
            <pc:sldMk cId="3169283680" sldId="315"/>
            <ac:picMk id="7" creationId="{34EE571C-CEE4-FCF9-66B9-5BD2ABDE35ED}"/>
          </ac:picMkLst>
        </pc:picChg>
      </pc:sldChg>
      <pc:sldChg chg="addSp delSp modSp add replId">
        <pc:chgData name="Zannatul Tazree Ramisa" userId="66abc198a83022f0" providerId="Windows Live" clId="Web-{F4096EF6-2180-49EC-90F6-453A24C96330}" dt="2023-10-04T08:44:10.970" v="63" actId="1076"/>
        <pc:sldMkLst>
          <pc:docMk/>
          <pc:sldMk cId="1766961943" sldId="316"/>
        </pc:sldMkLst>
        <pc:picChg chg="add mod">
          <ac:chgData name="Zannatul Tazree Ramisa" userId="66abc198a83022f0" providerId="Windows Live" clId="Web-{F4096EF6-2180-49EC-90F6-453A24C96330}" dt="2023-10-04T08:44:10.970" v="63" actId="1076"/>
          <ac:picMkLst>
            <pc:docMk/>
            <pc:sldMk cId="1766961943" sldId="316"/>
            <ac:picMk id="3" creationId="{5875DDBC-7D9B-8A70-9EA4-1F9CDB6876A0}"/>
          </ac:picMkLst>
        </pc:picChg>
        <pc:picChg chg="del">
          <ac:chgData name="Zannatul Tazree Ramisa" userId="66abc198a83022f0" providerId="Windows Live" clId="Web-{F4096EF6-2180-49EC-90F6-453A24C96330}" dt="2023-10-04T08:43:42.376" v="55"/>
          <ac:picMkLst>
            <pc:docMk/>
            <pc:sldMk cId="1766961943" sldId="316"/>
            <ac:picMk id="7" creationId="{34EE571C-CEE4-FCF9-66B9-5BD2ABDE35ED}"/>
          </ac:picMkLst>
        </pc:picChg>
      </pc:sldChg>
      <pc:sldChg chg="add replId">
        <pc:chgData name="Zannatul Tazree Ramisa" userId="66abc198a83022f0" providerId="Windows Live" clId="Web-{F4096EF6-2180-49EC-90F6-453A24C96330}" dt="2023-10-04T08:46:30.677" v="64"/>
        <pc:sldMkLst>
          <pc:docMk/>
          <pc:sldMk cId="1528126552" sldId="317"/>
        </pc:sldMkLst>
      </pc:sldChg>
      <pc:sldChg chg="add del replId">
        <pc:chgData name="Zannatul Tazree Ramisa" userId="66abc198a83022f0" providerId="Windows Live" clId="Web-{F4096EF6-2180-49EC-90F6-453A24C96330}" dt="2023-10-04T08:51:12.293" v="120"/>
        <pc:sldMkLst>
          <pc:docMk/>
          <pc:sldMk cId="1342785574" sldId="318"/>
        </pc:sldMkLst>
      </pc:sldChg>
      <pc:sldChg chg="add del replId">
        <pc:chgData name="Zannatul Tazree Ramisa" userId="66abc198a83022f0" providerId="Windows Live" clId="Web-{F4096EF6-2180-49EC-90F6-453A24C96330}" dt="2023-10-04T08:46:38.177" v="67"/>
        <pc:sldMkLst>
          <pc:docMk/>
          <pc:sldMk cId="1517492575" sldId="318"/>
        </pc:sldMkLst>
      </pc:sldChg>
      <pc:sldChg chg="addSp delSp modSp new">
        <pc:chgData name="Zannatul Tazree Ramisa" userId="66abc198a83022f0" providerId="Windows Live" clId="Web-{F4096EF6-2180-49EC-90F6-453A24C96330}" dt="2023-10-04T09:03:16.388" v="207"/>
        <pc:sldMkLst>
          <pc:docMk/>
          <pc:sldMk cId="2677972544" sldId="318"/>
        </pc:sldMkLst>
        <pc:spChg chg="del">
          <ac:chgData name="Zannatul Tazree Ramisa" userId="66abc198a83022f0" providerId="Windows Live" clId="Web-{F4096EF6-2180-49EC-90F6-453A24C96330}" dt="2023-10-04T09:03:16.388" v="207"/>
          <ac:spMkLst>
            <pc:docMk/>
            <pc:sldMk cId="2677972544" sldId="318"/>
            <ac:spMk id="2" creationId="{450849A0-D48B-F9B9-1144-DC90DCFD2D60}"/>
          </ac:spMkLst>
        </pc:spChg>
        <pc:spChg chg="del">
          <ac:chgData name="Zannatul Tazree Ramisa" userId="66abc198a83022f0" providerId="Windows Live" clId="Web-{F4096EF6-2180-49EC-90F6-453A24C96330}" dt="2023-10-04T09:03:14.091" v="206"/>
          <ac:spMkLst>
            <pc:docMk/>
            <pc:sldMk cId="2677972544" sldId="318"/>
            <ac:spMk id="3" creationId="{9FC8A046-66E8-0862-2FAD-22DE6212C59E}"/>
          </ac:spMkLst>
        </pc:spChg>
        <pc:spChg chg="add mod">
          <ac:chgData name="Zannatul Tazree Ramisa" userId="66abc198a83022f0" providerId="Windows Live" clId="Web-{F4096EF6-2180-49EC-90F6-453A24C96330}" dt="2023-10-04T09:03:10.404" v="205" actId="20577"/>
          <ac:spMkLst>
            <pc:docMk/>
            <pc:sldMk cId="2677972544" sldId="318"/>
            <ac:spMk id="5" creationId="{885D6D12-9472-9572-2729-470E791480DB}"/>
          </ac:spMkLst>
        </pc:spChg>
      </pc:sldChg>
      <pc:sldChg chg="add del replId">
        <pc:chgData name="Zannatul Tazree Ramisa" userId="66abc198a83022f0" providerId="Windows Live" clId="Web-{F4096EF6-2180-49EC-90F6-453A24C96330}" dt="2023-10-04T08:51:12.230" v="119"/>
        <pc:sldMkLst>
          <pc:docMk/>
          <pc:sldMk cId="416976271" sldId="319"/>
        </pc:sldMkLst>
      </pc:sldChg>
      <pc:sldChg chg="add del replId">
        <pc:chgData name="Zannatul Tazree Ramisa" userId="66abc198a83022f0" providerId="Windows Live" clId="Web-{F4096EF6-2180-49EC-90F6-453A24C96330}" dt="2023-10-04T10:06:49.930" v="327"/>
        <pc:sldMkLst>
          <pc:docMk/>
          <pc:sldMk cId="2205770728" sldId="319"/>
        </pc:sldMkLst>
      </pc:sldChg>
      <pc:sldChg chg="addSp delSp modSp add replId">
        <pc:chgData name="Zannatul Tazree Ramisa" userId="66abc198a83022f0" providerId="Windows Live" clId="Web-{F4096EF6-2180-49EC-90F6-453A24C96330}" dt="2023-10-04T10:11:49.905" v="366"/>
        <pc:sldMkLst>
          <pc:docMk/>
          <pc:sldMk cId="2619040363" sldId="319"/>
        </pc:sldMkLst>
        <pc:spChg chg="add del mod">
          <ac:chgData name="Zannatul Tazree Ramisa" userId="66abc198a83022f0" providerId="Windows Live" clId="Web-{F4096EF6-2180-49EC-90F6-453A24C96330}" dt="2023-10-04T10:08:43.313" v="350"/>
          <ac:spMkLst>
            <pc:docMk/>
            <pc:sldMk cId="2619040363" sldId="319"/>
            <ac:spMk id="3" creationId="{743368FA-8FBA-F894-E429-7EAF46106694}"/>
          </ac:spMkLst>
        </pc:spChg>
        <pc:spChg chg="add del mod">
          <ac:chgData name="Zannatul Tazree Ramisa" userId="66abc198a83022f0" providerId="Windows Live" clId="Web-{F4096EF6-2180-49EC-90F6-453A24C96330}" dt="2023-10-04T10:10:04.491" v="355"/>
          <ac:spMkLst>
            <pc:docMk/>
            <pc:sldMk cId="2619040363" sldId="319"/>
            <ac:spMk id="5" creationId="{13CA445A-34C8-9E18-4A18-8B862A5EE928}"/>
          </ac:spMkLst>
        </pc:spChg>
        <pc:picChg chg="add del mod">
          <ac:chgData name="Zannatul Tazree Ramisa" userId="66abc198a83022f0" providerId="Windows Live" clId="Web-{F4096EF6-2180-49EC-90F6-453A24C96330}" dt="2023-10-04T10:10:01.413" v="354"/>
          <ac:picMkLst>
            <pc:docMk/>
            <pc:sldMk cId="2619040363" sldId="319"/>
            <ac:picMk id="4" creationId="{1E35E25A-9829-A8C7-1909-EEDEC00E9D8F}"/>
          </ac:picMkLst>
        </pc:picChg>
        <pc:picChg chg="add mod modCrop">
          <ac:chgData name="Zannatul Tazree Ramisa" userId="66abc198a83022f0" providerId="Windows Live" clId="Web-{F4096EF6-2180-49EC-90F6-453A24C96330}" dt="2023-10-04T10:11:49.905" v="366"/>
          <ac:picMkLst>
            <pc:docMk/>
            <pc:sldMk cId="2619040363" sldId="319"/>
            <ac:picMk id="6" creationId="{DF80F745-E52F-2879-1B18-F3840E6F73BA}"/>
          </ac:picMkLst>
        </pc:picChg>
        <pc:picChg chg="del">
          <ac:chgData name="Zannatul Tazree Ramisa" userId="66abc198a83022f0" providerId="Windows Live" clId="Web-{F4096EF6-2180-49EC-90F6-453A24C96330}" dt="2023-10-04T10:07:07.494" v="329"/>
          <ac:picMkLst>
            <pc:docMk/>
            <pc:sldMk cId="2619040363" sldId="319"/>
            <ac:picMk id="12" creationId="{93DC8BA4-6F8B-85D4-86EF-55FCB7803B03}"/>
          </ac:picMkLst>
        </pc:picChg>
      </pc:sldChg>
      <pc:sldChg chg="addSp delSp modSp add replId">
        <pc:chgData name="Zannatul Tazree Ramisa" userId="66abc198a83022f0" providerId="Windows Live" clId="Web-{F4096EF6-2180-49EC-90F6-453A24C96330}" dt="2023-10-04T10:16:32.082" v="400" actId="14100"/>
        <pc:sldMkLst>
          <pc:docMk/>
          <pc:sldMk cId="3748918186" sldId="320"/>
        </pc:sldMkLst>
        <pc:spChg chg="del">
          <ac:chgData name="Zannatul Tazree Ramisa" userId="66abc198a83022f0" providerId="Windows Live" clId="Web-{F4096EF6-2180-49EC-90F6-453A24C96330}" dt="2023-10-04T10:13:01.520" v="374"/>
          <ac:spMkLst>
            <pc:docMk/>
            <pc:sldMk cId="3748918186" sldId="320"/>
            <ac:spMk id="3" creationId="{743368FA-8FBA-F894-E429-7EAF46106694}"/>
          </ac:spMkLst>
        </pc:spChg>
        <pc:spChg chg="add del mod">
          <ac:chgData name="Zannatul Tazree Ramisa" userId="66abc198a83022f0" providerId="Windows Live" clId="Web-{F4096EF6-2180-49EC-90F6-453A24C96330}" dt="2023-10-04T10:15:05.232" v="386"/>
          <ac:spMkLst>
            <pc:docMk/>
            <pc:sldMk cId="3748918186" sldId="320"/>
            <ac:spMk id="4" creationId="{3FDF6A57-EF16-2270-7C66-08C836450A26}"/>
          </ac:spMkLst>
        </pc:spChg>
        <pc:picChg chg="add del mod">
          <ac:chgData name="Zannatul Tazree Ramisa" userId="66abc198a83022f0" providerId="Windows Live" clId="Web-{F4096EF6-2180-49EC-90F6-453A24C96330}" dt="2023-10-04T10:14:43.199" v="384"/>
          <ac:picMkLst>
            <pc:docMk/>
            <pc:sldMk cId="3748918186" sldId="320"/>
            <ac:picMk id="2" creationId="{B3C9DCE6-DA7B-49E5-9AC6-B4DAB31DEA1A}"/>
          </ac:picMkLst>
        </pc:picChg>
        <pc:picChg chg="add mod modCrop">
          <ac:chgData name="Zannatul Tazree Ramisa" userId="66abc198a83022f0" providerId="Windows Live" clId="Web-{F4096EF6-2180-49EC-90F6-453A24C96330}" dt="2023-10-04T10:16:32.082" v="400" actId="14100"/>
          <ac:picMkLst>
            <pc:docMk/>
            <pc:sldMk cId="3748918186" sldId="320"/>
            <ac:picMk id="5" creationId="{CDEFBCE6-B6FC-CF1E-DFAB-C9C134A31F40}"/>
          </ac:picMkLst>
        </pc:picChg>
      </pc:sldChg>
      <pc:sldChg chg="addSp delSp modSp add replId">
        <pc:chgData name="Zannatul Tazree Ramisa" userId="66abc198a83022f0" providerId="Windows Live" clId="Web-{F4096EF6-2180-49EC-90F6-453A24C96330}" dt="2023-10-04T10:20:59.679" v="433" actId="14100"/>
        <pc:sldMkLst>
          <pc:docMk/>
          <pc:sldMk cId="1993114344" sldId="321"/>
        </pc:sldMkLst>
        <pc:spChg chg="add del mod">
          <ac:chgData name="Zannatul Tazree Ramisa" userId="66abc198a83022f0" providerId="Windows Live" clId="Web-{F4096EF6-2180-49EC-90F6-453A24C96330}" dt="2023-10-04T10:19:56.581" v="421"/>
          <ac:spMkLst>
            <pc:docMk/>
            <pc:sldMk cId="1993114344" sldId="321"/>
            <ac:spMk id="3" creationId="{186EA291-51AA-5125-548D-5B6064A107E2}"/>
          </ac:spMkLst>
        </pc:spChg>
        <pc:spChg chg="del">
          <ac:chgData name="Zannatul Tazree Ramisa" userId="66abc198a83022f0" providerId="Windows Live" clId="Web-{F4096EF6-2180-49EC-90F6-453A24C96330}" dt="2023-10-04T10:18:00.666" v="408"/>
          <ac:spMkLst>
            <pc:docMk/>
            <pc:sldMk cId="1993114344" sldId="321"/>
            <ac:spMk id="4" creationId="{3FDF6A57-EF16-2270-7C66-08C836450A26}"/>
          </ac:spMkLst>
        </pc:spChg>
        <pc:picChg chg="add del mod">
          <ac:chgData name="Zannatul Tazree Ramisa" userId="66abc198a83022f0" providerId="Windows Live" clId="Web-{F4096EF6-2180-49EC-90F6-453A24C96330}" dt="2023-10-04T10:19:45.377" v="420"/>
          <ac:picMkLst>
            <pc:docMk/>
            <pc:sldMk cId="1993114344" sldId="321"/>
            <ac:picMk id="2" creationId="{CA1393F2-FD3C-BECA-C765-2DCA4940F7A5}"/>
          </ac:picMkLst>
        </pc:picChg>
        <pc:picChg chg="add mod modCrop">
          <ac:chgData name="Zannatul Tazree Ramisa" userId="66abc198a83022f0" providerId="Windows Live" clId="Web-{F4096EF6-2180-49EC-90F6-453A24C96330}" dt="2023-10-04T10:20:59.679" v="433" actId="14100"/>
          <ac:picMkLst>
            <pc:docMk/>
            <pc:sldMk cId="1993114344" sldId="321"/>
            <ac:picMk id="5" creationId="{75825D79-1E8E-EAF6-0D76-BE4E2972F355}"/>
          </ac:picMkLst>
        </pc:picChg>
      </pc:sldChg>
      <pc:sldChg chg="addSp delSp modSp add replId">
        <pc:chgData name="Zannatul Tazree Ramisa" userId="66abc198a83022f0" providerId="Windows Live" clId="Web-{F4096EF6-2180-49EC-90F6-453A24C96330}" dt="2023-10-04T10:45:00.704" v="522" actId="14100"/>
        <pc:sldMkLst>
          <pc:docMk/>
          <pc:sldMk cId="1626810438" sldId="322"/>
        </pc:sldMkLst>
        <pc:spChg chg="add del">
          <ac:chgData name="Zannatul Tazree Ramisa" userId="66abc198a83022f0" providerId="Windows Live" clId="Web-{F4096EF6-2180-49EC-90F6-453A24C96330}" dt="2023-10-04T10:42:49.320" v="507"/>
          <ac:spMkLst>
            <pc:docMk/>
            <pc:sldMk cId="1626810438" sldId="322"/>
            <ac:spMk id="3" creationId="{186EA291-51AA-5125-548D-5B6064A107E2}"/>
          </ac:spMkLst>
        </pc:spChg>
        <pc:spChg chg="add del mod">
          <ac:chgData name="Zannatul Tazree Ramisa" userId="66abc198a83022f0" providerId="Windows Live" clId="Web-{F4096EF6-2180-49EC-90F6-453A24C96330}" dt="2023-10-04T10:42:48.398" v="506"/>
          <ac:spMkLst>
            <pc:docMk/>
            <pc:sldMk cId="1626810438" sldId="322"/>
            <ac:spMk id="9" creationId="{E09B14C6-2FD2-95BD-1A6A-5580DDAF23DE}"/>
          </ac:spMkLst>
        </pc:spChg>
        <pc:picChg chg="del">
          <ac:chgData name="Zannatul Tazree Ramisa" userId="66abc198a83022f0" providerId="Windows Live" clId="Web-{F4096EF6-2180-49EC-90F6-453A24C96330}" dt="2023-10-04T10:21:19.977" v="434"/>
          <ac:picMkLst>
            <pc:docMk/>
            <pc:sldMk cId="1626810438" sldId="322"/>
            <ac:picMk id="2" creationId="{CA1393F2-FD3C-BECA-C765-2DCA4940F7A5}"/>
          </ac:picMkLst>
        </pc:picChg>
        <pc:picChg chg="add del mod">
          <ac:chgData name="Zannatul Tazree Ramisa" userId="66abc198a83022f0" providerId="Windows Live" clId="Web-{F4096EF6-2180-49EC-90F6-453A24C96330}" dt="2023-10-04T10:23:40.112" v="444"/>
          <ac:picMkLst>
            <pc:docMk/>
            <pc:sldMk cId="1626810438" sldId="322"/>
            <ac:picMk id="4" creationId="{F76F54ED-FAF8-2349-1FD0-BD7EAED15B11}"/>
          </ac:picMkLst>
        </pc:picChg>
        <pc:picChg chg="add del mod">
          <ac:chgData name="Zannatul Tazree Ramisa" userId="66abc198a83022f0" providerId="Windows Live" clId="Web-{F4096EF6-2180-49EC-90F6-453A24C96330}" dt="2023-10-04T10:24:56.086" v="446"/>
          <ac:picMkLst>
            <pc:docMk/>
            <pc:sldMk cId="1626810438" sldId="322"/>
            <ac:picMk id="5" creationId="{0C3FDFDC-21A0-FD07-3C14-3321E047C5E3}"/>
          </ac:picMkLst>
        </pc:picChg>
        <pc:picChg chg="add del mod modCrop">
          <ac:chgData name="Zannatul Tazree Ramisa" userId="66abc198a83022f0" providerId="Windows Live" clId="Web-{F4096EF6-2180-49EC-90F6-453A24C96330}" dt="2023-10-04T10:28:01.678" v="470"/>
          <ac:picMkLst>
            <pc:docMk/>
            <pc:sldMk cId="1626810438" sldId="322"/>
            <ac:picMk id="6" creationId="{5E44A6B3-7E88-79EE-D087-FF7B13AC1FAE}"/>
          </ac:picMkLst>
        </pc:picChg>
        <pc:picChg chg="add del mod">
          <ac:chgData name="Zannatul Tazree Ramisa" userId="66abc198a83022f0" providerId="Windows Live" clId="Web-{F4096EF6-2180-49EC-90F6-453A24C96330}" dt="2023-10-04T10:42:45.179" v="505"/>
          <ac:picMkLst>
            <pc:docMk/>
            <pc:sldMk cId="1626810438" sldId="322"/>
            <ac:picMk id="7" creationId="{9FF08CCE-B562-5BBA-8AA1-9DDBCA4007B0}"/>
          </ac:picMkLst>
        </pc:picChg>
        <pc:picChg chg="add del">
          <ac:chgData name="Zannatul Tazree Ramisa" userId="66abc198a83022f0" providerId="Windows Live" clId="Web-{F4096EF6-2180-49EC-90F6-453A24C96330}" dt="2023-10-04T10:37:32.219" v="485"/>
          <ac:picMkLst>
            <pc:docMk/>
            <pc:sldMk cId="1626810438" sldId="322"/>
            <ac:picMk id="8" creationId="{66EC6BF3-85FB-3100-D7A8-586D87702FEC}"/>
          </ac:picMkLst>
        </pc:picChg>
        <pc:picChg chg="add del mod">
          <ac:chgData name="Zannatul Tazree Ramisa" userId="66abc198a83022f0" providerId="Windows Live" clId="Web-{F4096EF6-2180-49EC-90F6-453A24C96330}" dt="2023-10-04T10:39:20.211" v="500"/>
          <ac:picMkLst>
            <pc:docMk/>
            <pc:sldMk cId="1626810438" sldId="322"/>
            <ac:picMk id="10" creationId="{19F8804F-4433-D400-05C1-A0059A6881A9}"/>
          </ac:picMkLst>
        </pc:picChg>
        <pc:picChg chg="add mod modCrop">
          <ac:chgData name="Zannatul Tazree Ramisa" userId="66abc198a83022f0" providerId="Windows Live" clId="Web-{F4096EF6-2180-49EC-90F6-453A24C96330}" dt="2023-10-04T10:45:00.704" v="522" actId="14100"/>
          <ac:picMkLst>
            <pc:docMk/>
            <pc:sldMk cId="1626810438" sldId="322"/>
            <ac:picMk id="11" creationId="{293BC4C2-5D23-E097-CFAD-9D64BD10AB10}"/>
          </ac:picMkLst>
        </pc:picChg>
      </pc:sldChg>
      <pc:sldChg chg="add replId">
        <pc:chgData name="Zannatul Tazree Ramisa" userId="66abc198a83022f0" providerId="Windows Live" clId="Web-{F4096EF6-2180-49EC-90F6-453A24C96330}" dt="2023-10-04T10:21:26.743" v="435"/>
        <pc:sldMkLst>
          <pc:docMk/>
          <pc:sldMk cId="862306740" sldId="323"/>
        </pc:sldMkLst>
      </pc:sldChg>
      <pc:sldChg chg="add replId">
        <pc:chgData name="Zannatul Tazree Ramisa" userId="66abc198a83022f0" providerId="Windows Live" clId="Web-{F4096EF6-2180-49EC-90F6-453A24C96330}" dt="2023-10-04T10:21:34.603" v="436"/>
        <pc:sldMkLst>
          <pc:docMk/>
          <pc:sldMk cId="1655109072" sldId="324"/>
        </pc:sldMkLst>
      </pc:sldChg>
      <pc:sldChg chg="addSp delSp modSp add del replId">
        <pc:chgData name="Zannatul Tazree Ramisa" userId="66abc198a83022f0" providerId="Windows Live" clId="Web-{F4096EF6-2180-49EC-90F6-453A24C96330}" dt="2023-10-04T10:27:56.287" v="469"/>
        <pc:sldMkLst>
          <pc:docMk/>
          <pc:sldMk cId="329788328" sldId="325"/>
        </pc:sldMkLst>
        <pc:picChg chg="add del mod modCrop">
          <ac:chgData name="Zannatul Tazree Ramisa" userId="66abc198a83022f0" providerId="Windows Live" clId="Web-{F4096EF6-2180-49EC-90F6-453A24C96330}" dt="2023-10-04T10:27:51.193" v="468"/>
          <ac:picMkLst>
            <pc:docMk/>
            <pc:sldMk cId="329788328" sldId="325"/>
            <ac:picMk id="3" creationId="{75ABAFF4-FF6B-3E74-FD46-5E018EE3ACDD}"/>
          </ac:picMkLst>
        </pc:picChg>
      </pc:sldChg>
    </pc:docChg>
  </pc:docChgLst>
  <pc:docChgLst>
    <pc:chgData name="Guest User" providerId="Windows Live" clId="Web-{A1A98722-2FCB-4C23-98D8-547F34F81318}"/>
    <pc:docChg chg="addSld modSld">
      <pc:chgData name="Guest User" userId="" providerId="Windows Live" clId="Web-{A1A98722-2FCB-4C23-98D8-547F34F81318}" dt="2023-10-04T08:01:35.913" v="38" actId="20577"/>
      <pc:docMkLst>
        <pc:docMk/>
      </pc:docMkLst>
      <pc:sldChg chg="modSp add replId">
        <pc:chgData name="Guest User" userId="" providerId="Windows Live" clId="Web-{A1A98722-2FCB-4C23-98D8-547F34F81318}" dt="2023-10-04T08:01:35.913" v="38" actId="20577"/>
        <pc:sldMkLst>
          <pc:docMk/>
          <pc:sldMk cId="2221026322" sldId="312"/>
        </pc:sldMkLst>
        <pc:spChg chg="mod">
          <ac:chgData name="Guest User" userId="" providerId="Windows Live" clId="Web-{A1A98722-2FCB-4C23-98D8-547F34F81318}" dt="2023-10-04T08:01:35.913" v="38" actId="20577"/>
          <ac:spMkLst>
            <pc:docMk/>
            <pc:sldMk cId="2221026322" sldId="312"/>
            <ac:spMk id="209" creationId="{00000000-0000-0000-0000-000000000000}"/>
          </ac:spMkLst>
        </pc:spChg>
      </pc:sldChg>
    </pc:docChg>
  </pc:docChgLst>
  <pc:docChgLst>
    <pc:chgData name="Anika Raisa" userId="6e318faa0b0e5282" providerId="Windows Live" clId="Web-{CE21E575-D22C-46B5-84B0-6CFFE925F4AA}"/>
    <pc:docChg chg="modSld">
      <pc:chgData name="Anika Raisa" userId="6e318faa0b0e5282" providerId="Windows Live" clId="Web-{CE21E575-D22C-46B5-84B0-6CFFE925F4AA}" dt="2023-10-04T11:52:53.768" v="3" actId="20577"/>
      <pc:docMkLst>
        <pc:docMk/>
      </pc:docMkLst>
      <pc:sldChg chg="modSp">
        <pc:chgData name="Anika Raisa" userId="6e318faa0b0e5282" providerId="Windows Live" clId="Web-{CE21E575-D22C-46B5-84B0-6CFFE925F4AA}" dt="2023-10-04T11:52:53.768" v="3" actId="20577"/>
        <pc:sldMkLst>
          <pc:docMk/>
          <pc:sldMk cId="0" sldId="305"/>
        </pc:sldMkLst>
        <pc:spChg chg="mod">
          <ac:chgData name="Anika Raisa" userId="6e318faa0b0e5282" providerId="Windows Live" clId="Web-{CE21E575-D22C-46B5-84B0-6CFFE925F4AA}" dt="2023-10-04T11:52:53.768" v="3" actId="20577"/>
          <ac:spMkLst>
            <pc:docMk/>
            <pc:sldMk cId="0" sldId="305"/>
            <ac:spMk id="9" creationId="{69E7A528-8B44-22C0-411B-C64A154A8027}"/>
          </ac:spMkLst>
        </pc:spChg>
      </pc:sldChg>
    </pc:docChg>
  </pc:docChgLst>
  <pc:docChgLst>
    <pc:chgData name="Mahmuda M" userId="6d449fa8087ee774" providerId="Windows Live" clId="Web-{66ABB734-E522-41A4-B448-1F5DB27E527D}"/>
    <pc:docChg chg="modSld">
      <pc:chgData name="Mahmuda M" userId="6d449fa8087ee774" providerId="Windows Live" clId="Web-{66ABB734-E522-41A4-B448-1F5DB27E527D}" dt="2023-10-05T04:55:04.329" v="6" actId="20577"/>
      <pc:docMkLst>
        <pc:docMk/>
      </pc:docMkLst>
      <pc:sldChg chg="modSp">
        <pc:chgData name="Mahmuda M" userId="6d449fa8087ee774" providerId="Windows Live" clId="Web-{66ABB734-E522-41A4-B448-1F5DB27E527D}" dt="2023-10-05T04:53:38.765" v="3" actId="1076"/>
        <pc:sldMkLst>
          <pc:docMk/>
          <pc:sldMk cId="16220991" sldId="307"/>
        </pc:sldMkLst>
        <pc:spChg chg="mod">
          <ac:chgData name="Mahmuda M" userId="6d449fa8087ee774" providerId="Windows Live" clId="Web-{66ABB734-E522-41A4-B448-1F5DB27E527D}" dt="2023-10-05T04:53:38.765" v="3" actId="1076"/>
          <ac:spMkLst>
            <pc:docMk/>
            <pc:sldMk cId="16220991" sldId="307"/>
            <ac:spMk id="12" creationId="{6FE3142A-CB42-F9A8-8406-07CD9DB18B72}"/>
          </ac:spMkLst>
        </pc:spChg>
      </pc:sldChg>
      <pc:sldChg chg="delSp">
        <pc:chgData name="Mahmuda M" userId="6d449fa8087ee774" providerId="Windows Live" clId="Web-{66ABB734-E522-41A4-B448-1F5DB27E527D}" dt="2023-10-05T04:54:06.312" v="4"/>
        <pc:sldMkLst>
          <pc:docMk/>
          <pc:sldMk cId="1488264374" sldId="327"/>
        </pc:sldMkLst>
        <pc:picChg chg="del">
          <ac:chgData name="Mahmuda M" userId="6d449fa8087ee774" providerId="Windows Live" clId="Web-{66ABB734-E522-41A4-B448-1F5DB27E527D}" dt="2023-10-05T04:54:06.312" v="4"/>
          <ac:picMkLst>
            <pc:docMk/>
            <pc:sldMk cId="1488264374" sldId="327"/>
            <ac:picMk id="6" creationId="{1AA711C6-2277-4736-953E-F8B1704187A2}"/>
          </ac:picMkLst>
        </pc:picChg>
      </pc:sldChg>
      <pc:sldChg chg="modSp">
        <pc:chgData name="Mahmuda M" userId="6d449fa8087ee774" providerId="Windows Live" clId="Web-{66ABB734-E522-41A4-B448-1F5DB27E527D}" dt="2023-10-05T04:55:04.329" v="6" actId="20577"/>
        <pc:sldMkLst>
          <pc:docMk/>
          <pc:sldMk cId="2929156432" sldId="371"/>
        </pc:sldMkLst>
        <pc:spChg chg="mod">
          <ac:chgData name="Mahmuda M" userId="6d449fa8087ee774" providerId="Windows Live" clId="Web-{66ABB734-E522-41A4-B448-1F5DB27E527D}" dt="2023-10-05T04:55:04.329" v="6" actId="20577"/>
          <ac:spMkLst>
            <pc:docMk/>
            <pc:sldMk cId="2929156432" sldId="371"/>
            <ac:spMk id="3" creationId="{1E76078A-6E1D-456C-B48B-6073F06EE26F}"/>
          </ac:spMkLst>
        </pc:spChg>
      </pc:sldChg>
    </pc:docChg>
  </pc:docChgLst>
  <pc:docChgLst>
    <pc:chgData name="Zannatul Tazree Ramisa" userId="66abc198a83022f0" providerId="Windows Live" clId="Web-{F850AAF5-E900-4340-8C90-C65137401A91}"/>
    <pc:docChg chg="addSld delSld modSld modSection">
      <pc:chgData name="Zannatul Tazree Ramisa" userId="66abc198a83022f0" providerId="Windows Live" clId="Web-{F850AAF5-E900-4340-8C90-C65137401A91}" dt="2023-10-05T07:09:38.530" v="94"/>
      <pc:docMkLst>
        <pc:docMk/>
      </pc:docMkLst>
      <pc:sldChg chg="modSp">
        <pc:chgData name="Zannatul Tazree Ramisa" userId="66abc198a83022f0" providerId="Windows Live" clId="Web-{F850AAF5-E900-4340-8C90-C65137401A91}" dt="2023-10-05T06:06:37.612" v="13" actId="20577"/>
        <pc:sldMkLst>
          <pc:docMk/>
          <pc:sldMk cId="16220991" sldId="307"/>
        </pc:sldMkLst>
        <pc:spChg chg="mod">
          <ac:chgData name="Zannatul Tazree Ramisa" userId="66abc198a83022f0" providerId="Windows Live" clId="Web-{F850AAF5-E900-4340-8C90-C65137401A91}" dt="2023-10-05T06:06:37.612" v="13" actId="20577"/>
          <ac:spMkLst>
            <pc:docMk/>
            <pc:sldMk cId="16220991" sldId="307"/>
            <ac:spMk id="4" creationId="{C92C42D0-76F0-D64B-5A8B-7F8ED81005C0}"/>
          </ac:spMkLst>
        </pc:spChg>
        <pc:spChg chg="mod">
          <ac:chgData name="Zannatul Tazree Ramisa" userId="66abc198a83022f0" providerId="Windows Live" clId="Web-{F850AAF5-E900-4340-8C90-C65137401A91}" dt="2023-10-05T06:06:31.550" v="7" actId="1076"/>
          <ac:spMkLst>
            <pc:docMk/>
            <pc:sldMk cId="16220991" sldId="307"/>
            <ac:spMk id="12" creationId="{6FE3142A-CB42-F9A8-8406-07CD9DB18B72}"/>
          </ac:spMkLst>
        </pc:spChg>
      </pc:sldChg>
      <pc:sldChg chg="del">
        <pc:chgData name="Zannatul Tazree Ramisa" userId="66abc198a83022f0" providerId="Windows Live" clId="Web-{F850AAF5-E900-4340-8C90-C65137401A91}" dt="2023-10-05T07:09:38.530" v="94"/>
        <pc:sldMkLst>
          <pc:docMk/>
          <pc:sldMk cId="2677972544" sldId="318"/>
        </pc:sldMkLst>
      </pc:sldChg>
      <pc:sldChg chg="modSp">
        <pc:chgData name="Zannatul Tazree Ramisa" userId="66abc198a83022f0" providerId="Windows Live" clId="Web-{F850AAF5-E900-4340-8C90-C65137401A91}" dt="2023-10-05T06:23:32.336" v="15" actId="20577"/>
        <pc:sldMkLst>
          <pc:docMk/>
          <pc:sldMk cId="2167944510" sldId="369"/>
        </pc:sldMkLst>
        <pc:spChg chg="mod">
          <ac:chgData name="Zannatul Tazree Ramisa" userId="66abc198a83022f0" providerId="Windows Live" clId="Web-{F850AAF5-E900-4340-8C90-C65137401A91}" dt="2023-10-05T06:23:32.336" v="15" actId="20577"/>
          <ac:spMkLst>
            <pc:docMk/>
            <pc:sldMk cId="2167944510" sldId="369"/>
            <ac:spMk id="3" creationId="{B863A67F-E2D9-4317-BCEE-8DA45E844FE2}"/>
          </ac:spMkLst>
        </pc:spChg>
      </pc:sldChg>
      <pc:sldChg chg="addSp delSp modSp">
        <pc:chgData name="Zannatul Tazree Ramisa" userId="66abc198a83022f0" providerId="Windows Live" clId="Web-{F850AAF5-E900-4340-8C90-C65137401A91}" dt="2023-10-05T06:31:18.556" v="21" actId="1076"/>
        <pc:sldMkLst>
          <pc:docMk/>
          <pc:sldMk cId="3897674807" sldId="372"/>
        </pc:sldMkLst>
        <pc:picChg chg="add mod">
          <ac:chgData name="Zannatul Tazree Ramisa" userId="66abc198a83022f0" providerId="Windows Live" clId="Web-{F850AAF5-E900-4340-8C90-C65137401A91}" dt="2023-10-05T06:31:18.556" v="21" actId="1076"/>
          <ac:picMkLst>
            <pc:docMk/>
            <pc:sldMk cId="3897674807" sldId="372"/>
            <ac:picMk id="2" creationId="{EC469191-2FB9-A13C-3B9A-F9B622FF6455}"/>
          </ac:picMkLst>
        </pc:picChg>
        <pc:picChg chg="del">
          <ac:chgData name="Zannatul Tazree Ramisa" userId="66abc198a83022f0" providerId="Windows Live" clId="Web-{F850AAF5-E900-4340-8C90-C65137401A91}" dt="2023-10-05T06:31:05.009" v="17"/>
          <ac:picMkLst>
            <pc:docMk/>
            <pc:sldMk cId="3897674807" sldId="372"/>
            <ac:picMk id="4" creationId="{87F9BD75-0209-92E8-C510-6EE698DD55EA}"/>
          </ac:picMkLst>
        </pc:picChg>
      </pc:sldChg>
      <pc:sldChg chg="addSp delSp modSp">
        <pc:chgData name="Zannatul Tazree Ramisa" userId="66abc198a83022f0" providerId="Windows Live" clId="Web-{F850AAF5-E900-4340-8C90-C65137401A91}" dt="2023-10-05T06:58:27.803" v="61" actId="1076"/>
        <pc:sldMkLst>
          <pc:docMk/>
          <pc:sldMk cId="969253902" sldId="374"/>
        </pc:sldMkLst>
        <pc:spChg chg="mod">
          <ac:chgData name="Zannatul Tazree Ramisa" userId="66abc198a83022f0" providerId="Windows Live" clId="Web-{F850AAF5-E900-4340-8C90-C65137401A91}" dt="2023-10-05T06:58:27.803" v="61" actId="1076"/>
          <ac:spMkLst>
            <pc:docMk/>
            <pc:sldMk cId="969253902" sldId="374"/>
            <ac:spMk id="6" creationId="{9C09EB4C-BF86-2966-581C-0534CB8278DB}"/>
          </ac:spMkLst>
        </pc:spChg>
        <pc:picChg chg="mod">
          <ac:chgData name="Zannatul Tazree Ramisa" userId="66abc198a83022f0" providerId="Windows Live" clId="Web-{F850AAF5-E900-4340-8C90-C65137401A91}" dt="2023-10-05T06:51:52.351" v="60" actId="1076"/>
          <ac:picMkLst>
            <pc:docMk/>
            <pc:sldMk cId="969253902" sldId="374"/>
            <ac:picMk id="2" creationId="{A15732CC-C4E1-0417-4270-9FEE5A52B4FE}"/>
          </ac:picMkLst>
        </pc:picChg>
        <pc:picChg chg="add del mod">
          <ac:chgData name="Zannatul Tazree Ramisa" userId="66abc198a83022f0" providerId="Windows Live" clId="Web-{F850AAF5-E900-4340-8C90-C65137401A91}" dt="2023-10-05T06:51:25.506" v="49"/>
          <ac:picMkLst>
            <pc:docMk/>
            <pc:sldMk cId="969253902" sldId="374"/>
            <ac:picMk id="3" creationId="{C05CF2C1-95D6-5E05-830D-906887629DE7}"/>
          </ac:picMkLst>
        </pc:picChg>
        <pc:picChg chg="mod">
          <ac:chgData name="Zannatul Tazree Ramisa" userId="66abc198a83022f0" providerId="Windows Live" clId="Web-{F850AAF5-E900-4340-8C90-C65137401A91}" dt="2023-10-05T06:51:52.320" v="59" actId="1076"/>
          <ac:picMkLst>
            <pc:docMk/>
            <pc:sldMk cId="969253902" sldId="374"/>
            <ac:picMk id="5" creationId="{5519ECDD-DAF1-8C56-A2B8-BDC79555FC78}"/>
          </ac:picMkLst>
        </pc:picChg>
      </pc:sldChg>
      <pc:sldChg chg="addSp delSp modSp">
        <pc:chgData name="Zannatul Tazree Ramisa" userId="66abc198a83022f0" providerId="Windows Live" clId="Web-{F850AAF5-E900-4340-8C90-C65137401A91}" dt="2023-10-05T07:02:19.280" v="93" actId="14100"/>
        <pc:sldMkLst>
          <pc:docMk/>
          <pc:sldMk cId="2023885270" sldId="378"/>
        </pc:sldMkLst>
        <pc:spChg chg="mod">
          <ac:chgData name="Zannatul Tazree Ramisa" userId="66abc198a83022f0" providerId="Windows Live" clId="Web-{F850AAF5-E900-4340-8C90-C65137401A91}" dt="2023-10-05T07:02:19.280" v="93" actId="14100"/>
          <ac:spMkLst>
            <pc:docMk/>
            <pc:sldMk cId="2023885270" sldId="378"/>
            <ac:spMk id="5" creationId="{62A33024-4A13-A9BD-8C13-B37D1BAFA552}"/>
          </ac:spMkLst>
        </pc:spChg>
        <pc:picChg chg="del">
          <ac:chgData name="Zannatul Tazree Ramisa" userId="66abc198a83022f0" providerId="Windows Live" clId="Web-{F850AAF5-E900-4340-8C90-C65137401A91}" dt="2023-10-05T06:59:37.462" v="67"/>
          <ac:picMkLst>
            <pc:docMk/>
            <pc:sldMk cId="2023885270" sldId="378"/>
            <ac:picMk id="2" creationId="{8B410AA8-576E-84BB-39F8-B41C49EA0AE8}"/>
          </ac:picMkLst>
        </pc:picChg>
        <pc:picChg chg="add mod">
          <ac:chgData name="Zannatul Tazree Ramisa" userId="66abc198a83022f0" providerId="Windows Live" clId="Web-{F850AAF5-E900-4340-8C90-C65137401A91}" dt="2023-10-05T06:59:52.900" v="72" actId="1076"/>
          <ac:picMkLst>
            <pc:docMk/>
            <pc:sldMk cId="2023885270" sldId="378"/>
            <ac:picMk id="4" creationId="{9DB22B7D-ED3D-7959-7C09-46B98B101CD5}"/>
          </ac:picMkLst>
        </pc:picChg>
      </pc:sldChg>
      <pc:sldChg chg="delSp modSp add replId">
        <pc:chgData name="Zannatul Tazree Ramisa" userId="66abc198a83022f0" providerId="Windows Live" clId="Web-{F850AAF5-E900-4340-8C90-C65137401A91}" dt="2023-10-05T06:59:03.367" v="65" actId="1076"/>
        <pc:sldMkLst>
          <pc:docMk/>
          <pc:sldMk cId="1973081440" sldId="381"/>
        </pc:sldMkLst>
        <pc:spChg chg="del mod">
          <ac:chgData name="Zannatul Tazree Ramisa" userId="66abc198a83022f0" providerId="Windows Live" clId="Web-{F850AAF5-E900-4340-8C90-C65137401A91}" dt="2023-10-05T06:58:53.319" v="62"/>
          <ac:spMkLst>
            <pc:docMk/>
            <pc:sldMk cId="1973081440" sldId="381"/>
            <ac:spMk id="6" creationId="{9C09EB4C-BF86-2966-581C-0534CB8278DB}"/>
          </ac:spMkLst>
        </pc:spChg>
        <pc:picChg chg="del">
          <ac:chgData name="Zannatul Tazree Ramisa" userId="66abc198a83022f0" providerId="Windows Live" clId="Web-{F850AAF5-E900-4340-8C90-C65137401A91}" dt="2023-10-05T06:51:04.459" v="42"/>
          <ac:picMkLst>
            <pc:docMk/>
            <pc:sldMk cId="1973081440" sldId="381"/>
            <ac:picMk id="2" creationId="{A15732CC-C4E1-0417-4270-9FEE5A52B4FE}"/>
          </ac:picMkLst>
        </pc:picChg>
        <pc:picChg chg="mod">
          <ac:chgData name="Zannatul Tazree Ramisa" userId="66abc198a83022f0" providerId="Windows Live" clId="Web-{F850AAF5-E900-4340-8C90-C65137401A91}" dt="2023-10-05T06:59:03.367" v="65" actId="1076"/>
          <ac:picMkLst>
            <pc:docMk/>
            <pc:sldMk cId="1973081440" sldId="381"/>
            <ac:picMk id="3" creationId="{C05CF2C1-95D6-5E05-830D-906887629DE7}"/>
          </ac:picMkLst>
        </pc:picChg>
        <pc:picChg chg="del">
          <ac:chgData name="Zannatul Tazree Ramisa" userId="66abc198a83022f0" providerId="Windows Live" clId="Web-{F850AAF5-E900-4340-8C90-C65137401A91}" dt="2023-10-05T06:51:07.162" v="43"/>
          <ac:picMkLst>
            <pc:docMk/>
            <pc:sldMk cId="1973081440" sldId="381"/>
            <ac:picMk id="5" creationId="{5519ECDD-DAF1-8C56-A2B8-BDC79555FC78}"/>
          </ac:picMkLst>
        </pc:picChg>
      </pc:sldChg>
      <pc:sldChg chg="add replId">
        <pc:chgData name="Zannatul Tazree Ramisa" userId="66abc198a83022f0" providerId="Windows Live" clId="Web-{F850AAF5-E900-4340-8C90-C65137401A91}" dt="2023-10-05T06:59:09.414" v="66"/>
        <pc:sldMkLst>
          <pc:docMk/>
          <pc:sldMk cId="1497739307" sldId="382"/>
        </pc:sldMkLst>
      </pc:sldChg>
    </pc:docChg>
  </pc:docChgLst>
  <pc:docChgLst>
    <pc:chgData name="Anika Raisa" userId="6e318faa0b0e5282" providerId="Windows Live" clId="Web-{219C60E4-934A-4759-BE9E-2C9510A8664F}"/>
    <pc:docChg chg="addSld modSld modSection">
      <pc:chgData name="Anika Raisa" userId="6e318faa0b0e5282" providerId="Windows Live" clId="Web-{219C60E4-934A-4759-BE9E-2C9510A8664F}" dt="2023-10-04T18:33:46.589" v="64" actId="1076"/>
      <pc:docMkLst>
        <pc:docMk/>
      </pc:docMkLst>
      <pc:sldChg chg="modSp">
        <pc:chgData name="Anika Raisa" userId="6e318faa0b0e5282" providerId="Windows Live" clId="Web-{219C60E4-934A-4759-BE9E-2C9510A8664F}" dt="2023-10-04T17:58:01.610" v="13" actId="14100"/>
        <pc:sldMkLst>
          <pc:docMk/>
          <pc:sldMk cId="2671847549" sldId="343"/>
        </pc:sldMkLst>
        <pc:spChg chg="mod">
          <ac:chgData name="Anika Raisa" userId="6e318faa0b0e5282" providerId="Windows Live" clId="Web-{219C60E4-934A-4759-BE9E-2C9510A8664F}" dt="2023-10-04T17:58:01.610" v="13" actId="14100"/>
          <ac:spMkLst>
            <pc:docMk/>
            <pc:sldMk cId="2671847549" sldId="343"/>
            <ac:spMk id="4" creationId="{F1D6D163-8374-6F25-886D-178B680006CB}"/>
          </ac:spMkLst>
        </pc:spChg>
      </pc:sldChg>
      <pc:sldChg chg="modSp">
        <pc:chgData name="Anika Raisa" userId="6e318faa0b0e5282" providerId="Windows Live" clId="Web-{219C60E4-934A-4759-BE9E-2C9510A8664F}" dt="2023-10-04T17:57:11.952" v="4" actId="20577"/>
        <pc:sldMkLst>
          <pc:docMk/>
          <pc:sldMk cId="3893434246" sldId="347"/>
        </pc:sldMkLst>
        <pc:spChg chg="mod">
          <ac:chgData name="Anika Raisa" userId="6e318faa0b0e5282" providerId="Windows Live" clId="Web-{219C60E4-934A-4759-BE9E-2C9510A8664F}" dt="2023-10-04T17:57:11.952" v="4" actId="20577"/>
          <ac:spMkLst>
            <pc:docMk/>
            <pc:sldMk cId="3893434246" sldId="347"/>
            <ac:spMk id="4" creationId="{F1D6D163-8374-6F25-886D-178B680006CB}"/>
          </ac:spMkLst>
        </pc:spChg>
      </pc:sldChg>
      <pc:sldChg chg="add replId">
        <pc:chgData name="Anika Raisa" userId="6e318faa0b0e5282" providerId="Windows Live" clId="Web-{219C60E4-934A-4759-BE9E-2C9510A8664F}" dt="2023-10-04T18:02:44.197" v="14"/>
        <pc:sldMkLst>
          <pc:docMk/>
          <pc:sldMk cId="3864515687" sldId="351"/>
        </pc:sldMkLst>
      </pc:sldChg>
      <pc:sldChg chg="delSp modSp add replId delAnim">
        <pc:chgData name="Anika Raisa" userId="6e318faa0b0e5282" providerId="Windows Live" clId="Web-{219C60E4-934A-4759-BE9E-2C9510A8664F}" dt="2023-10-04T18:20:26.140" v="44" actId="14100"/>
        <pc:sldMkLst>
          <pc:docMk/>
          <pc:sldMk cId="131036726" sldId="352"/>
        </pc:sldMkLst>
        <pc:spChg chg="del">
          <ac:chgData name="Anika Raisa" userId="6e318faa0b0e5282" providerId="Windows Live" clId="Web-{219C60E4-934A-4759-BE9E-2C9510A8664F}" dt="2023-10-04T18:19:22.325" v="26"/>
          <ac:spMkLst>
            <pc:docMk/>
            <pc:sldMk cId="131036726" sldId="352"/>
            <ac:spMk id="3" creationId="{DA2BAFF0-372B-A8B1-BFE5-A3AAE9F5F078}"/>
          </ac:spMkLst>
        </pc:spChg>
        <pc:spChg chg="mod">
          <ac:chgData name="Anika Raisa" userId="6e318faa0b0e5282" providerId="Windows Live" clId="Web-{219C60E4-934A-4759-BE9E-2C9510A8664F}" dt="2023-10-04T18:20:26.140" v="44" actId="14100"/>
          <ac:spMkLst>
            <pc:docMk/>
            <pc:sldMk cId="131036726" sldId="352"/>
            <ac:spMk id="8" creationId="{6A037F35-0AD9-FE16-3A28-CC1FEEECD5F0}"/>
          </ac:spMkLst>
        </pc:spChg>
        <pc:spChg chg="mod">
          <ac:chgData name="Anika Raisa" userId="6e318faa0b0e5282" providerId="Windows Live" clId="Web-{219C60E4-934A-4759-BE9E-2C9510A8664F}" dt="2023-10-04T18:08:31.881" v="25" actId="20577"/>
          <ac:spMkLst>
            <pc:docMk/>
            <pc:sldMk cId="131036726" sldId="352"/>
            <ac:spMk id="209" creationId="{00000000-0000-0000-0000-000000000000}"/>
          </ac:spMkLst>
        </pc:spChg>
      </pc:sldChg>
      <pc:sldChg chg="addSp delSp modSp add replId">
        <pc:chgData name="Anika Raisa" userId="6e318faa0b0e5282" providerId="Windows Live" clId="Web-{219C60E4-934A-4759-BE9E-2C9510A8664F}" dt="2023-10-04T18:33:46.589" v="64" actId="1076"/>
        <pc:sldMkLst>
          <pc:docMk/>
          <pc:sldMk cId="2735445626" sldId="353"/>
        </pc:sldMkLst>
        <pc:spChg chg="del mod">
          <ac:chgData name="Anika Raisa" userId="6e318faa0b0e5282" providerId="Windows Live" clId="Web-{219C60E4-934A-4759-BE9E-2C9510A8664F}" dt="2023-10-04T18:30:57.661" v="54"/>
          <ac:spMkLst>
            <pc:docMk/>
            <pc:sldMk cId="2735445626" sldId="353"/>
            <ac:spMk id="8" creationId="{6A037F35-0AD9-FE16-3A28-CC1FEEECD5F0}"/>
          </ac:spMkLst>
        </pc:spChg>
        <pc:picChg chg="add mod">
          <ac:chgData name="Anika Raisa" userId="6e318faa0b0e5282" providerId="Windows Live" clId="Web-{219C60E4-934A-4759-BE9E-2C9510A8664F}" dt="2023-10-04T18:33:46.589" v="64" actId="1076"/>
          <ac:picMkLst>
            <pc:docMk/>
            <pc:sldMk cId="2735445626" sldId="353"/>
            <ac:picMk id="3" creationId="{96C979E2-EB03-1C54-F106-C779420F1F88}"/>
          </ac:picMkLst>
        </pc:picChg>
      </pc:sldChg>
    </pc:docChg>
  </pc:docChgLst>
  <pc:docChgLst>
    <pc:chgData name="Guest User" providerId="Windows Live" clId="Web-{479889E8-BAC8-426E-97E2-628C7FF95555}"/>
    <pc:docChg chg="addSld delSld modSld sldOrd modSection">
      <pc:chgData name="Guest User" userId="" providerId="Windows Live" clId="Web-{479889E8-BAC8-426E-97E2-628C7FF95555}" dt="2023-10-04T15:37:18.906" v="517" actId="1076"/>
      <pc:docMkLst>
        <pc:docMk/>
      </pc:docMkLst>
      <pc:sldChg chg="ord">
        <pc:chgData name="Guest User" userId="" providerId="Windows Live" clId="Web-{479889E8-BAC8-426E-97E2-628C7FF95555}" dt="2023-10-04T15:20:57.312" v="475"/>
        <pc:sldMkLst>
          <pc:docMk/>
          <pc:sldMk cId="660502792" sldId="291"/>
        </pc:sldMkLst>
      </pc:sldChg>
      <pc:sldChg chg="addSp delSp modSp addAnim delAnim">
        <pc:chgData name="Guest User" userId="" providerId="Windows Live" clId="Web-{479889E8-BAC8-426E-97E2-628C7FF95555}" dt="2023-10-04T15:07:17.254" v="399" actId="20577"/>
        <pc:sldMkLst>
          <pc:docMk/>
          <pc:sldMk cId="3810092678" sldId="313"/>
        </pc:sldMkLst>
        <pc:spChg chg="add mod">
          <ac:chgData name="Guest User" userId="" providerId="Windows Live" clId="Web-{479889E8-BAC8-426E-97E2-628C7FF95555}" dt="2023-10-04T15:05:50.361" v="395" actId="20577"/>
          <ac:spMkLst>
            <pc:docMk/>
            <pc:sldMk cId="3810092678" sldId="313"/>
            <ac:spMk id="3" creationId="{31266471-2BC5-3C0D-8257-F2529297EEAC}"/>
          </ac:spMkLst>
        </pc:spChg>
        <pc:spChg chg="add mod">
          <ac:chgData name="Guest User" userId="" providerId="Windows Live" clId="Web-{479889E8-BAC8-426E-97E2-628C7FF95555}" dt="2023-10-04T15:07:17.254" v="399" actId="20577"/>
          <ac:spMkLst>
            <pc:docMk/>
            <pc:sldMk cId="3810092678" sldId="313"/>
            <ac:spMk id="5" creationId="{511DCBA2-3CCD-EF5E-7B86-40615AD1E9EF}"/>
          </ac:spMkLst>
        </pc:spChg>
        <pc:spChg chg="mod">
          <ac:chgData name="Guest User" userId="" providerId="Windows Live" clId="Web-{479889E8-BAC8-426E-97E2-628C7FF95555}" dt="2023-10-04T15:04:19.029" v="363" actId="20577"/>
          <ac:spMkLst>
            <pc:docMk/>
            <pc:sldMk cId="3810092678" sldId="313"/>
            <ac:spMk id="209" creationId="{00000000-0000-0000-0000-000000000000}"/>
          </ac:spMkLst>
        </pc:spChg>
        <pc:picChg chg="del">
          <ac:chgData name="Guest User" userId="" providerId="Windows Live" clId="Web-{479889E8-BAC8-426E-97E2-628C7FF95555}" dt="2023-10-04T15:03:59.169" v="349"/>
          <ac:picMkLst>
            <pc:docMk/>
            <pc:sldMk cId="3810092678" sldId="313"/>
            <ac:picMk id="12" creationId="{93DC8BA4-6F8B-85D4-86EF-55FCB7803B03}"/>
          </ac:picMkLst>
        </pc:picChg>
      </pc:sldChg>
      <pc:sldChg chg="modSp">
        <pc:chgData name="Guest User" userId="" providerId="Windows Live" clId="Web-{479889E8-BAC8-426E-97E2-628C7FF95555}" dt="2023-10-04T14:24:34.062" v="29" actId="1076"/>
        <pc:sldMkLst>
          <pc:docMk/>
          <pc:sldMk cId="1626810438" sldId="322"/>
        </pc:sldMkLst>
        <pc:picChg chg="mod modCrop">
          <ac:chgData name="Guest User" userId="" providerId="Windows Live" clId="Web-{479889E8-BAC8-426E-97E2-628C7FF95555}" dt="2023-10-04T14:24:34.062" v="29" actId="1076"/>
          <ac:picMkLst>
            <pc:docMk/>
            <pc:sldMk cId="1626810438" sldId="322"/>
            <ac:picMk id="11" creationId="{293BC4C2-5D23-E097-CFAD-9D64BD10AB10}"/>
          </ac:picMkLst>
        </pc:picChg>
      </pc:sldChg>
      <pc:sldChg chg="addSp delSp modSp">
        <pc:chgData name="Guest User" userId="" providerId="Windows Live" clId="Web-{479889E8-BAC8-426E-97E2-628C7FF95555}" dt="2023-10-04T14:27:03.504" v="47" actId="14100"/>
        <pc:sldMkLst>
          <pc:docMk/>
          <pc:sldMk cId="862306740" sldId="323"/>
        </pc:sldMkLst>
        <pc:spChg chg="del">
          <ac:chgData name="Guest User" userId="" providerId="Windows Live" clId="Web-{479889E8-BAC8-426E-97E2-628C7FF95555}" dt="2023-10-04T14:25:22.766" v="30"/>
          <ac:spMkLst>
            <pc:docMk/>
            <pc:sldMk cId="862306740" sldId="323"/>
            <ac:spMk id="3" creationId="{186EA291-51AA-5125-548D-5B6064A107E2}"/>
          </ac:spMkLst>
        </pc:spChg>
        <pc:spChg chg="add del mod">
          <ac:chgData name="Guest User" userId="" providerId="Windows Live" clId="Web-{479889E8-BAC8-426E-97E2-628C7FF95555}" dt="2023-10-04T14:25:26.017" v="31"/>
          <ac:spMkLst>
            <pc:docMk/>
            <pc:sldMk cId="862306740" sldId="323"/>
            <ac:spMk id="5" creationId="{E6B692EE-5D6D-5695-AA27-CC7E9FFEC095}"/>
          </ac:spMkLst>
        </pc:spChg>
        <pc:picChg chg="add del mod">
          <ac:chgData name="Guest User" userId="" providerId="Windows Live" clId="Web-{479889E8-BAC8-426E-97E2-628C7FF95555}" dt="2023-10-04T14:25:29.360" v="32"/>
          <ac:picMkLst>
            <pc:docMk/>
            <pc:sldMk cId="862306740" sldId="323"/>
            <ac:picMk id="2" creationId="{75505E36-3819-06AF-EC1C-21A736699FDB}"/>
          </ac:picMkLst>
        </pc:picChg>
        <pc:picChg chg="add del mod">
          <ac:chgData name="Guest User" userId="" providerId="Windows Live" clId="Web-{479889E8-BAC8-426E-97E2-628C7FF95555}" dt="2023-10-04T14:23:09.325" v="9"/>
          <ac:picMkLst>
            <pc:docMk/>
            <pc:sldMk cId="862306740" sldId="323"/>
            <ac:picMk id="4" creationId="{5CE809FD-0F13-7E11-A0BE-AE9F47D44E3B}"/>
          </ac:picMkLst>
        </pc:picChg>
        <pc:picChg chg="add mod modCrop">
          <ac:chgData name="Guest User" userId="" providerId="Windows Live" clId="Web-{479889E8-BAC8-426E-97E2-628C7FF95555}" dt="2023-10-04T14:27:03.504" v="47" actId="14100"/>
          <ac:picMkLst>
            <pc:docMk/>
            <pc:sldMk cId="862306740" sldId="323"/>
            <ac:picMk id="6" creationId="{C995CFAD-16F5-83CF-FDB4-D8109C06253D}"/>
          </ac:picMkLst>
        </pc:picChg>
      </pc:sldChg>
      <pc:sldChg chg="addSp delSp modSp">
        <pc:chgData name="Guest User" userId="" providerId="Windows Live" clId="Web-{479889E8-BAC8-426E-97E2-628C7FF95555}" dt="2023-10-04T14:33:53.783" v="84" actId="14100"/>
        <pc:sldMkLst>
          <pc:docMk/>
          <pc:sldMk cId="1655109072" sldId="324"/>
        </pc:sldMkLst>
        <pc:spChg chg="add del mod">
          <ac:chgData name="Guest User" userId="" providerId="Windows Live" clId="Web-{479889E8-BAC8-426E-97E2-628C7FF95555}" dt="2023-10-04T14:32:49.421" v="65"/>
          <ac:spMkLst>
            <pc:docMk/>
            <pc:sldMk cId="1655109072" sldId="324"/>
            <ac:spMk id="4" creationId="{0442093E-A268-5B05-EF67-8637231B1946}"/>
          </ac:spMkLst>
        </pc:spChg>
        <pc:picChg chg="add del mod">
          <ac:chgData name="Guest User" userId="" providerId="Windows Live" clId="Web-{479889E8-BAC8-426E-97E2-628C7FF95555}" dt="2023-10-04T14:32:46.531" v="64"/>
          <ac:picMkLst>
            <pc:docMk/>
            <pc:sldMk cId="1655109072" sldId="324"/>
            <ac:picMk id="2" creationId="{54E1492B-61C3-B9A9-08A0-A910C234C6FC}"/>
          </ac:picMkLst>
        </pc:picChg>
        <pc:picChg chg="add mod modCrop">
          <ac:chgData name="Guest User" userId="" providerId="Windows Live" clId="Web-{479889E8-BAC8-426E-97E2-628C7FF95555}" dt="2023-10-04T14:33:53.783" v="84" actId="14100"/>
          <ac:picMkLst>
            <pc:docMk/>
            <pc:sldMk cId="1655109072" sldId="324"/>
            <ac:picMk id="5" creationId="{8BD29BA3-2A0F-6301-96C9-650BDB48E0FC}"/>
          </ac:picMkLst>
        </pc:picChg>
      </pc:sldChg>
      <pc:sldChg chg="addSp delSp modSp add replId">
        <pc:chgData name="Guest User" userId="" providerId="Windows Live" clId="Web-{479889E8-BAC8-426E-97E2-628C7FF95555}" dt="2023-10-04T14:36:24.491" v="109" actId="1076"/>
        <pc:sldMkLst>
          <pc:docMk/>
          <pc:sldMk cId="3676014062" sldId="325"/>
        </pc:sldMkLst>
        <pc:spChg chg="del">
          <ac:chgData name="Guest User" userId="" providerId="Windows Live" clId="Web-{479889E8-BAC8-426E-97E2-628C7FF95555}" dt="2023-10-04T14:35:41.630" v="99"/>
          <ac:spMkLst>
            <pc:docMk/>
            <pc:sldMk cId="3676014062" sldId="325"/>
            <ac:spMk id="3" creationId="{186EA291-51AA-5125-548D-5B6064A107E2}"/>
          </ac:spMkLst>
        </pc:spChg>
        <pc:spChg chg="add del mod">
          <ac:chgData name="Guest User" userId="" providerId="Windows Live" clId="Web-{479889E8-BAC8-426E-97E2-628C7FF95555}" dt="2023-10-04T14:35:41.568" v="98"/>
          <ac:spMkLst>
            <pc:docMk/>
            <pc:sldMk cId="3676014062" sldId="325"/>
            <ac:spMk id="4" creationId="{D0B1FBE8-E26C-5566-2936-25801789557A}"/>
          </ac:spMkLst>
        </pc:spChg>
        <pc:picChg chg="add del mod">
          <ac:chgData name="Guest User" userId="" providerId="Windows Live" clId="Web-{479889E8-BAC8-426E-97E2-628C7FF95555}" dt="2023-10-04T14:35:38.396" v="97"/>
          <ac:picMkLst>
            <pc:docMk/>
            <pc:sldMk cId="3676014062" sldId="325"/>
            <ac:picMk id="2" creationId="{D1D46427-9F6F-9AA0-6295-0EC597C16409}"/>
          </ac:picMkLst>
        </pc:picChg>
        <pc:picChg chg="add mod modCrop">
          <ac:chgData name="Guest User" userId="" providerId="Windows Live" clId="Web-{479889E8-BAC8-426E-97E2-628C7FF95555}" dt="2023-10-04T14:36:24.491" v="109" actId="1076"/>
          <ac:picMkLst>
            <pc:docMk/>
            <pc:sldMk cId="3676014062" sldId="325"/>
            <ac:picMk id="5" creationId="{3F2D78F5-6361-C22B-74D9-F690D6305F19}"/>
          </ac:picMkLst>
        </pc:picChg>
      </pc:sldChg>
      <pc:sldChg chg="new del">
        <pc:chgData name="Guest User" userId="" providerId="Windows Live" clId="Web-{479889E8-BAC8-426E-97E2-628C7FF95555}" dt="2023-10-04T14:31:05.137" v="50"/>
        <pc:sldMkLst>
          <pc:docMk/>
          <pc:sldMk cId="2570261550" sldId="326"/>
        </pc:sldMkLst>
      </pc:sldChg>
      <pc:sldChg chg="addSp delSp modSp add replId">
        <pc:chgData name="Guest User" userId="" providerId="Windows Live" clId="Web-{479889E8-BAC8-426E-97E2-628C7FF95555}" dt="2023-10-04T14:39:04.449" v="135" actId="14100"/>
        <pc:sldMkLst>
          <pc:docMk/>
          <pc:sldMk cId="2923463011" sldId="326"/>
        </pc:sldMkLst>
        <pc:spChg chg="add del">
          <ac:chgData name="Guest User" userId="" providerId="Windows Live" clId="Web-{479889E8-BAC8-426E-97E2-628C7FF95555}" dt="2023-10-04T14:38:47.371" v="131"/>
          <ac:spMkLst>
            <pc:docMk/>
            <pc:sldMk cId="2923463011" sldId="326"/>
            <ac:spMk id="3" creationId="{186EA291-51AA-5125-548D-5B6064A107E2}"/>
          </ac:spMkLst>
        </pc:spChg>
        <pc:picChg chg="add mod modCrop">
          <ac:chgData name="Guest User" userId="" providerId="Windows Live" clId="Web-{479889E8-BAC8-426E-97E2-628C7FF95555}" dt="2023-10-04T14:39:04.449" v="135" actId="14100"/>
          <ac:picMkLst>
            <pc:docMk/>
            <pc:sldMk cId="2923463011" sldId="326"/>
            <ac:picMk id="2" creationId="{3D1A937F-5417-4F86-9BE7-31441FCCDAB0}"/>
          </ac:picMkLst>
        </pc:picChg>
      </pc:sldChg>
      <pc:sldChg chg="addSp delSp modSp add replId">
        <pc:chgData name="Guest User" userId="" providerId="Windows Live" clId="Web-{479889E8-BAC8-426E-97E2-628C7FF95555}" dt="2023-10-04T14:41:28.860" v="154" actId="14100"/>
        <pc:sldMkLst>
          <pc:docMk/>
          <pc:sldMk cId="2542755366" sldId="328"/>
        </pc:sldMkLst>
        <pc:spChg chg="del">
          <ac:chgData name="Guest User" userId="" providerId="Windows Live" clId="Web-{479889E8-BAC8-426E-97E2-628C7FF95555}" dt="2023-10-04T14:41:18.360" v="149"/>
          <ac:spMkLst>
            <pc:docMk/>
            <pc:sldMk cId="2542755366" sldId="328"/>
            <ac:spMk id="3" creationId="{186EA291-51AA-5125-548D-5B6064A107E2}"/>
          </ac:spMkLst>
        </pc:spChg>
        <pc:picChg chg="del">
          <ac:chgData name="Guest User" userId="" providerId="Windows Live" clId="Web-{479889E8-BAC8-426E-97E2-628C7FF95555}" dt="2023-10-04T14:39:07.012" v="136"/>
          <ac:picMkLst>
            <pc:docMk/>
            <pc:sldMk cId="2542755366" sldId="328"/>
            <ac:picMk id="2" creationId="{3D1A937F-5417-4F86-9BE7-31441FCCDAB0}"/>
          </ac:picMkLst>
        </pc:picChg>
        <pc:picChg chg="add del mod modCrop">
          <ac:chgData name="Guest User" userId="" providerId="Windows Live" clId="Web-{479889E8-BAC8-426E-97E2-628C7FF95555}" dt="2023-10-04T14:41:28.860" v="154" actId="14100"/>
          <ac:picMkLst>
            <pc:docMk/>
            <pc:sldMk cId="2542755366" sldId="328"/>
            <ac:picMk id="4" creationId="{D41F6EB2-D1A4-0F0C-AD22-E01AFD3BB7AD}"/>
          </ac:picMkLst>
        </pc:picChg>
      </pc:sldChg>
      <pc:sldChg chg="addSp delSp modSp add replId">
        <pc:chgData name="Guest User" userId="" providerId="Windows Live" clId="Web-{479889E8-BAC8-426E-97E2-628C7FF95555}" dt="2023-10-04T14:42:56.238" v="176" actId="14100"/>
        <pc:sldMkLst>
          <pc:docMk/>
          <pc:sldMk cId="1155744843" sldId="329"/>
        </pc:sldMkLst>
        <pc:spChg chg="del">
          <ac:chgData name="Guest User" userId="" providerId="Windows Live" clId="Web-{479889E8-BAC8-426E-97E2-628C7FF95555}" dt="2023-10-04T14:42:29.284" v="169"/>
          <ac:spMkLst>
            <pc:docMk/>
            <pc:sldMk cId="1155744843" sldId="329"/>
            <ac:spMk id="3" creationId="{186EA291-51AA-5125-548D-5B6064A107E2}"/>
          </ac:spMkLst>
        </pc:spChg>
        <pc:picChg chg="add mod modCrop">
          <ac:chgData name="Guest User" userId="" providerId="Windows Live" clId="Web-{479889E8-BAC8-426E-97E2-628C7FF95555}" dt="2023-10-04T14:42:56.238" v="176" actId="14100"/>
          <ac:picMkLst>
            <pc:docMk/>
            <pc:sldMk cId="1155744843" sldId="329"/>
            <ac:picMk id="2" creationId="{15287F4C-DCCA-133C-A857-96652C8F36A6}"/>
          </ac:picMkLst>
        </pc:picChg>
        <pc:picChg chg="del">
          <ac:chgData name="Guest User" userId="" providerId="Windows Live" clId="Web-{479889E8-BAC8-426E-97E2-628C7FF95555}" dt="2023-10-04T14:40:17.248" v="139"/>
          <ac:picMkLst>
            <pc:docMk/>
            <pc:sldMk cId="1155744843" sldId="329"/>
            <ac:picMk id="4" creationId="{D41F6EB2-D1A4-0F0C-AD22-E01AFD3BB7AD}"/>
          </ac:picMkLst>
        </pc:picChg>
      </pc:sldChg>
      <pc:sldChg chg="addSp delSp modSp add replId">
        <pc:chgData name="Guest User" userId="" providerId="Windows Live" clId="Web-{479889E8-BAC8-426E-97E2-628C7FF95555}" dt="2023-10-04T14:54:12.541" v="267"/>
        <pc:sldMkLst>
          <pc:docMk/>
          <pc:sldMk cId="2347521894" sldId="330"/>
        </pc:sldMkLst>
        <pc:spChg chg="del">
          <ac:chgData name="Guest User" userId="" providerId="Windows Live" clId="Web-{479889E8-BAC8-426E-97E2-628C7FF95555}" dt="2023-10-04T14:54:12.541" v="267"/>
          <ac:spMkLst>
            <pc:docMk/>
            <pc:sldMk cId="2347521894" sldId="330"/>
            <ac:spMk id="3" creationId="{186EA291-51AA-5125-548D-5B6064A107E2}"/>
          </ac:spMkLst>
        </pc:spChg>
        <pc:picChg chg="del">
          <ac:chgData name="Guest User" userId="" providerId="Windows Live" clId="Web-{479889E8-BAC8-426E-97E2-628C7FF95555}" dt="2023-10-04T14:43:03.863" v="177"/>
          <ac:picMkLst>
            <pc:docMk/>
            <pc:sldMk cId="2347521894" sldId="330"/>
            <ac:picMk id="2" creationId="{15287F4C-DCCA-133C-A857-96652C8F36A6}"/>
          </ac:picMkLst>
        </pc:picChg>
        <pc:picChg chg="add mod modCrop">
          <ac:chgData name="Guest User" userId="" providerId="Windows Live" clId="Web-{479889E8-BAC8-426E-97E2-628C7FF95555}" dt="2023-10-04T14:49:05.719" v="193" actId="1076"/>
          <ac:picMkLst>
            <pc:docMk/>
            <pc:sldMk cId="2347521894" sldId="330"/>
            <ac:picMk id="4" creationId="{B392FFB5-B9F8-4761-D766-682F54CAC699}"/>
          </ac:picMkLst>
        </pc:picChg>
      </pc:sldChg>
      <pc:sldChg chg="addSp delSp modSp add replId">
        <pc:chgData name="Guest User" userId="" providerId="Windows Live" clId="Web-{479889E8-BAC8-426E-97E2-628C7FF95555}" dt="2023-10-04T14:54:09.088" v="266"/>
        <pc:sldMkLst>
          <pc:docMk/>
          <pc:sldMk cId="4141629378" sldId="331"/>
        </pc:sldMkLst>
        <pc:spChg chg="del">
          <ac:chgData name="Guest User" userId="" providerId="Windows Live" clId="Web-{479889E8-BAC8-426E-97E2-628C7FF95555}" dt="2023-10-04T14:54:09.088" v="266"/>
          <ac:spMkLst>
            <pc:docMk/>
            <pc:sldMk cId="4141629378" sldId="331"/>
            <ac:spMk id="3" creationId="{186EA291-51AA-5125-548D-5B6064A107E2}"/>
          </ac:spMkLst>
        </pc:spChg>
        <pc:spChg chg="add mod">
          <ac:chgData name="Guest User" userId="" providerId="Windows Live" clId="Web-{479889E8-BAC8-426E-97E2-628C7FF95555}" dt="2023-10-04T14:50:06.002" v="209" actId="1076"/>
          <ac:spMkLst>
            <pc:docMk/>
            <pc:sldMk cId="4141629378" sldId="331"/>
            <ac:spMk id="5" creationId="{53F62A1D-3DD8-ADF9-EBAE-377B4405D2B0}"/>
          </ac:spMkLst>
        </pc:spChg>
        <pc:picChg chg="add del mod">
          <ac:chgData name="Guest User" userId="" providerId="Windows Live" clId="Web-{479889E8-BAC8-426E-97E2-628C7FF95555}" dt="2023-10-04T14:50:43.987" v="211"/>
          <ac:picMkLst>
            <pc:docMk/>
            <pc:sldMk cId="4141629378" sldId="331"/>
            <ac:picMk id="2" creationId="{6835D5D7-30D9-4661-7848-0CE4DB4828D0}"/>
          </ac:picMkLst>
        </pc:picChg>
        <pc:picChg chg="del">
          <ac:chgData name="Guest User" userId="" providerId="Windows Live" clId="Web-{479889E8-BAC8-426E-97E2-628C7FF95555}" dt="2023-10-04T14:49:13.703" v="195"/>
          <ac:picMkLst>
            <pc:docMk/>
            <pc:sldMk cId="4141629378" sldId="331"/>
            <ac:picMk id="4" creationId="{B392FFB5-B9F8-4761-D766-682F54CAC699}"/>
          </ac:picMkLst>
        </pc:picChg>
        <pc:picChg chg="add mod modCrop">
          <ac:chgData name="Guest User" userId="" providerId="Windows Live" clId="Web-{479889E8-BAC8-426E-97E2-628C7FF95555}" dt="2023-10-04T14:51:32.552" v="226" actId="1076"/>
          <ac:picMkLst>
            <pc:docMk/>
            <pc:sldMk cId="4141629378" sldId="331"/>
            <ac:picMk id="6" creationId="{A6AC0F59-D91F-E0F4-DAAC-205F07592DD9}"/>
          </ac:picMkLst>
        </pc:picChg>
      </pc:sldChg>
      <pc:sldChg chg="addSp delSp modSp add replId">
        <pc:chgData name="Guest User" userId="" providerId="Windows Live" clId="Web-{479889E8-BAC8-426E-97E2-628C7FF95555}" dt="2023-10-04T14:54:06.119" v="265"/>
        <pc:sldMkLst>
          <pc:docMk/>
          <pc:sldMk cId="3067214756" sldId="332"/>
        </pc:sldMkLst>
        <pc:spChg chg="del">
          <ac:chgData name="Guest User" userId="" providerId="Windows Live" clId="Web-{479889E8-BAC8-426E-97E2-628C7FF95555}" dt="2023-10-04T14:54:06.119" v="265"/>
          <ac:spMkLst>
            <pc:docMk/>
            <pc:sldMk cId="3067214756" sldId="332"/>
            <ac:spMk id="3" creationId="{186EA291-51AA-5125-548D-5B6064A107E2}"/>
          </ac:spMkLst>
        </pc:spChg>
        <pc:spChg chg="del">
          <ac:chgData name="Guest User" userId="" providerId="Windows Live" clId="Web-{479889E8-BAC8-426E-97E2-628C7FF95555}" dt="2023-10-04T14:54:06.056" v="264"/>
          <ac:spMkLst>
            <pc:docMk/>
            <pc:sldMk cId="3067214756" sldId="332"/>
            <ac:spMk id="5" creationId="{53F62A1D-3DD8-ADF9-EBAE-377B4405D2B0}"/>
          </ac:spMkLst>
        </pc:spChg>
        <pc:picChg chg="add mod modCrop">
          <ac:chgData name="Guest User" userId="" providerId="Windows Live" clId="Web-{479889E8-BAC8-426E-97E2-628C7FF95555}" dt="2023-10-04T14:52:32.710" v="242" actId="14100"/>
          <ac:picMkLst>
            <pc:docMk/>
            <pc:sldMk cId="3067214756" sldId="332"/>
            <ac:picMk id="2" creationId="{C5C4AB64-AD38-0452-A659-BAFDC7233C8F}"/>
          </ac:picMkLst>
        </pc:picChg>
        <pc:picChg chg="del">
          <ac:chgData name="Guest User" userId="" providerId="Windows Live" clId="Web-{479889E8-BAC8-426E-97E2-628C7FF95555}" dt="2023-10-04T14:51:40.114" v="227"/>
          <ac:picMkLst>
            <pc:docMk/>
            <pc:sldMk cId="3067214756" sldId="332"/>
            <ac:picMk id="6" creationId="{A6AC0F59-D91F-E0F4-DAAC-205F07592DD9}"/>
          </ac:picMkLst>
        </pc:picChg>
      </pc:sldChg>
      <pc:sldChg chg="addSp delSp modSp add replId">
        <pc:chgData name="Guest User" userId="" providerId="Windows Live" clId="Web-{479889E8-BAC8-426E-97E2-628C7FF95555}" dt="2023-10-04T14:54:03.135" v="263"/>
        <pc:sldMkLst>
          <pc:docMk/>
          <pc:sldMk cId="2627890660" sldId="333"/>
        </pc:sldMkLst>
        <pc:spChg chg="del">
          <ac:chgData name="Guest User" userId="" providerId="Windows Live" clId="Web-{479889E8-BAC8-426E-97E2-628C7FF95555}" dt="2023-10-04T14:54:03.135" v="263"/>
          <ac:spMkLst>
            <pc:docMk/>
            <pc:sldMk cId="2627890660" sldId="333"/>
            <ac:spMk id="3" creationId="{186EA291-51AA-5125-548D-5B6064A107E2}"/>
          </ac:spMkLst>
        </pc:spChg>
        <pc:spChg chg="del">
          <ac:chgData name="Guest User" userId="" providerId="Windows Live" clId="Web-{479889E8-BAC8-426E-97E2-628C7FF95555}" dt="2023-10-04T14:54:00.353" v="262"/>
          <ac:spMkLst>
            <pc:docMk/>
            <pc:sldMk cId="2627890660" sldId="333"/>
            <ac:spMk id="5" creationId="{53F62A1D-3DD8-ADF9-EBAE-377B4405D2B0}"/>
          </ac:spMkLst>
        </pc:spChg>
        <pc:picChg chg="del">
          <ac:chgData name="Guest User" userId="" providerId="Windows Live" clId="Web-{479889E8-BAC8-426E-97E2-628C7FF95555}" dt="2023-10-04T14:53:06.086" v="244"/>
          <ac:picMkLst>
            <pc:docMk/>
            <pc:sldMk cId="2627890660" sldId="333"/>
            <ac:picMk id="2" creationId="{C5C4AB64-AD38-0452-A659-BAFDC7233C8F}"/>
          </ac:picMkLst>
        </pc:picChg>
        <pc:picChg chg="add mod modCrop">
          <ac:chgData name="Guest User" userId="" providerId="Windows Live" clId="Web-{479889E8-BAC8-426E-97E2-628C7FF95555}" dt="2023-10-04T14:53:45.603" v="259" actId="1076"/>
          <ac:picMkLst>
            <pc:docMk/>
            <pc:sldMk cId="2627890660" sldId="333"/>
            <ac:picMk id="4" creationId="{7A7AD071-A5F0-25EF-DB5F-63D44F66BC9A}"/>
          </ac:picMkLst>
        </pc:picChg>
      </pc:sldChg>
      <pc:sldChg chg="addSp delSp modSp add replId">
        <pc:chgData name="Guest User" userId="" providerId="Windows Live" clId="Web-{479889E8-BAC8-426E-97E2-628C7FF95555}" dt="2023-10-04T14:57:49.611" v="301"/>
        <pc:sldMkLst>
          <pc:docMk/>
          <pc:sldMk cId="1703246841" sldId="334"/>
        </pc:sldMkLst>
        <pc:spChg chg="del mod">
          <ac:chgData name="Guest User" userId="" providerId="Windows Live" clId="Web-{479889E8-BAC8-426E-97E2-628C7FF95555}" dt="2023-10-04T14:55:52.247" v="281"/>
          <ac:spMkLst>
            <pc:docMk/>
            <pc:sldMk cId="1703246841" sldId="334"/>
            <ac:spMk id="3" creationId="{186EA291-51AA-5125-548D-5B6064A107E2}"/>
          </ac:spMkLst>
        </pc:spChg>
        <pc:spChg chg="del mod">
          <ac:chgData name="Guest User" userId="" providerId="Windows Live" clId="Web-{479889E8-BAC8-426E-97E2-628C7FF95555}" dt="2023-10-04T14:57:49.611" v="301"/>
          <ac:spMkLst>
            <pc:docMk/>
            <pc:sldMk cId="1703246841" sldId="334"/>
            <ac:spMk id="5" creationId="{53F62A1D-3DD8-ADF9-EBAE-377B4405D2B0}"/>
          </ac:spMkLst>
        </pc:spChg>
        <pc:spChg chg="add del mod">
          <ac:chgData name="Guest User" userId="" providerId="Windows Live" clId="Web-{479889E8-BAC8-426E-97E2-628C7FF95555}" dt="2023-10-04T14:57:46.673" v="300"/>
          <ac:spMkLst>
            <pc:docMk/>
            <pc:sldMk cId="1703246841" sldId="334"/>
            <ac:spMk id="7" creationId="{9BD72F8D-B904-9E49-153F-44103989AA57}"/>
          </ac:spMkLst>
        </pc:spChg>
        <pc:picChg chg="add del mod">
          <ac:chgData name="Guest User" userId="" providerId="Windows Live" clId="Web-{479889E8-BAC8-426E-97E2-628C7FF95555}" dt="2023-10-04T14:56:29.671" v="284"/>
          <ac:picMkLst>
            <pc:docMk/>
            <pc:sldMk cId="1703246841" sldId="334"/>
            <ac:picMk id="2" creationId="{A3ADC4CE-E519-AEAC-F1FD-E3B9FBFDEEF1}"/>
          </ac:picMkLst>
        </pc:picChg>
        <pc:picChg chg="del">
          <ac:chgData name="Guest User" userId="" providerId="Windows Live" clId="Web-{479889E8-BAC8-426E-97E2-628C7FF95555}" dt="2023-10-04T14:53:51.462" v="261"/>
          <ac:picMkLst>
            <pc:docMk/>
            <pc:sldMk cId="1703246841" sldId="334"/>
            <ac:picMk id="4" creationId="{7A7AD071-A5F0-25EF-DB5F-63D44F66BC9A}"/>
          </ac:picMkLst>
        </pc:picChg>
        <pc:picChg chg="add del mod">
          <ac:chgData name="Guest User" userId="" providerId="Windows Live" clId="Web-{479889E8-BAC8-426E-97E2-628C7FF95555}" dt="2023-10-04T14:55:39.810" v="278"/>
          <ac:picMkLst>
            <pc:docMk/>
            <pc:sldMk cId="1703246841" sldId="334"/>
            <ac:picMk id="6" creationId="{F8B35514-270F-3AB9-8A9F-9F95904D4CD9}"/>
          </ac:picMkLst>
        </pc:picChg>
        <pc:picChg chg="add mod modCrop">
          <ac:chgData name="Guest User" userId="" providerId="Windows Live" clId="Web-{479889E8-BAC8-426E-97E2-628C7FF95555}" dt="2023-10-04T14:57:13.172" v="297" actId="14100"/>
          <ac:picMkLst>
            <pc:docMk/>
            <pc:sldMk cId="1703246841" sldId="334"/>
            <ac:picMk id="8" creationId="{D17A0155-F94D-CD66-B8B6-BCA8585406CD}"/>
          </ac:picMkLst>
        </pc:picChg>
      </pc:sldChg>
      <pc:sldChg chg="addSp delSp modSp add replId">
        <pc:chgData name="Guest User" userId="" providerId="Windows Live" clId="Web-{479889E8-BAC8-426E-97E2-628C7FF95555}" dt="2023-10-04T15:00:22.897" v="327"/>
        <pc:sldMkLst>
          <pc:docMk/>
          <pc:sldMk cId="1603571637" sldId="335"/>
        </pc:sldMkLst>
        <pc:spChg chg="del">
          <ac:chgData name="Guest User" userId="" providerId="Windows Live" clId="Web-{479889E8-BAC8-426E-97E2-628C7FF95555}" dt="2023-10-04T15:00:22.897" v="327"/>
          <ac:spMkLst>
            <pc:docMk/>
            <pc:sldMk cId="1603571637" sldId="335"/>
            <ac:spMk id="5" creationId="{53F62A1D-3DD8-ADF9-EBAE-377B4405D2B0}"/>
          </ac:spMkLst>
        </pc:spChg>
        <pc:spChg chg="del">
          <ac:chgData name="Guest User" userId="" providerId="Windows Live" clId="Web-{479889E8-BAC8-426E-97E2-628C7FF95555}" dt="2023-10-04T15:00:19.725" v="326"/>
          <ac:spMkLst>
            <pc:docMk/>
            <pc:sldMk cId="1603571637" sldId="335"/>
            <ac:spMk id="7" creationId="{9BD72F8D-B904-9E49-153F-44103989AA57}"/>
          </ac:spMkLst>
        </pc:spChg>
        <pc:picChg chg="add mod modCrop">
          <ac:chgData name="Guest User" userId="" providerId="Windows Live" clId="Web-{479889E8-BAC8-426E-97E2-628C7FF95555}" dt="2023-10-04T14:59:33.208" v="324" actId="1076"/>
          <ac:picMkLst>
            <pc:docMk/>
            <pc:sldMk cId="1603571637" sldId="335"/>
            <ac:picMk id="2" creationId="{AD54892A-3446-37C3-3942-60D806CE1A23}"/>
          </ac:picMkLst>
        </pc:picChg>
        <pc:picChg chg="del">
          <ac:chgData name="Guest User" userId="" providerId="Windows Live" clId="Web-{479889E8-BAC8-426E-97E2-628C7FF95555}" dt="2023-10-04T14:57:41.970" v="299"/>
          <ac:picMkLst>
            <pc:docMk/>
            <pc:sldMk cId="1603571637" sldId="335"/>
            <ac:picMk id="8" creationId="{D17A0155-F94D-CD66-B8B6-BCA8585406CD}"/>
          </ac:picMkLst>
        </pc:picChg>
      </pc:sldChg>
      <pc:sldChg chg="addSp delSp modSp add replId">
        <pc:chgData name="Guest User" userId="" providerId="Windows Live" clId="Web-{479889E8-BAC8-426E-97E2-628C7FF95555}" dt="2023-10-04T15:01:29.586" v="347" actId="1076"/>
        <pc:sldMkLst>
          <pc:docMk/>
          <pc:sldMk cId="1560563192" sldId="336"/>
        </pc:sldMkLst>
        <pc:spChg chg="del">
          <ac:chgData name="Guest User" userId="" providerId="Windows Live" clId="Web-{479889E8-BAC8-426E-97E2-628C7FF95555}" dt="2023-10-04T15:00:59.851" v="339"/>
          <ac:spMkLst>
            <pc:docMk/>
            <pc:sldMk cId="1560563192" sldId="336"/>
            <ac:spMk id="7" creationId="{9BD72F8D-B904-9E49-153F-44103989AA57}"/>
          </ac:spMkLst>
        </pc:spChg>
        <pc:picChg chg="del">
          <ac:chgData name="Guest User" userId="" providerId="Windows Live" clId="Web-{479889E8-BAC8-426E-97E2-628C7FF95555}" dt="2023-10-04T15:00:29.897" v="328"/>
          <ac:picMkLst>
            <pc:docMk/>
            <pc:sldMk cId="1560563192" sldId="336"/>
            <ac:picMk id="2" creationId="{AD54892A-3446-37C3-3942-60D806CE1A23}"/>
          </ac:picMkLst>
        </pc:picChg>
        <pc:picChg chg="add mod modCrop">
          <ac:chgData name="Guest User" userId="" providerId="Windows Live" clId="Web-{479889E8-BAC8-426E-97E2-628C7FF95555}" dt="2023-10-04T15:01:29.586" v="347" actId="1076"/>
          <ac:picMkLst>
            <pc:docMk/>
            <pc:sldMk cId="1560563192" sldId="336"/>
            <ac:picMk id="3" creationId="{D1C8B4E8-D0AE-F71D-01B3-BF39298C190A}"/>
          </ac:picMkLst>
        </pc:picChg>
      </pc:sldChg>
      <pc:sldChg chg="add replId">
        <pc:chgData name="Guest User" userId="" providerId="Windows Live" clId="Web-{479889E8-BAC8-426E-97E2-628C7FF95555}" dt="2023-10-04T15:03:49.357" v="348"/>
        <pc:sldMkLst>
          <pc:docMk/>
          <pc:sldMk cId="3466657928" sldId="337"/>
        </pc:sldMkLst>
      </pc:sldChg>
      <pc:sldChg chg="addSp modSp add ord replId addAnim">
        <pc:chgData name="Guest User" userId="" providerId="Windows Live" clId="Web-{479889E8-BAC8-426E-97E2-628C7FF95555}" dt="2023-10-04T15:14:47.612" v="474" actId="1076"/>
        <pc:sldMkLst>
          <pc:docMk/>
          <pc:sldMk cId="2128519480" sldId="338"/>
        </pc:sldMkLst>
        <pc:spChg chg="add mod">
          <ac:chgData name="Guest User" userId="" providerId="Windows Live" clId="Web-{479889E8-BAC8-426E-97E2-628C7FF95555}" dt="2023-10-04T15:14:47.612" v="474" actId="1076"/>
          <ac:spMkLst>
            <pc:docMk/>
            <pc:sldMk cId="2128519480" sldId="338"/>
            <ac:spMk id="3" creationId="{8E80FF17-A16F-CD4D-6267-635C0A03C347}"/>
          </ac:spMkLst>
        </pc:spChg>
        <pc:spChg chg="mod">
          <ac:chgData name="Guest User" userId="" providerId="Windows Live" clId="Web-{479889E8-BAC8-426E-97E2-628C7FF95555}" dt="2023-10-04T15:14:43.847" v="473" actId="1076"/>
          <ac:spMkLst>
            <pc:docMk/>
            <pc:sldMk cId="2128519480" sldId="338"/>
            <ac:spMk id="348" creationId="{00000000-0000-0000-0000-000000000000}"/>
          </ac:spMkLst>
        </pc:spChg>
        <pc:spChg chg="mod">
          <ac:chgData name="Guest User" userId="" providerId="Windows Live" clId="Web-{479889E8-BAC8-426E-97E2-628C7FF95555}" dt="2023-10-04T15:12:23.498" v="462" actId="20577"/>
          <ac:spMkLst>
            <pc:docMk/>
            <pc:sldMk cId="2128519480" sldId="338"/>
            <ac:spMk id="350" creationId="{00000000-0000-0000-0000-000000000000}"/>
          </ac:spMkLst>
        </pc:spChg>
      </pc:sldChg>
      <pc:sldChg chg="add replId">
        <pc:chgData name="Guest User" userId="" providerId="Windows Live" clId="Web-{479889E8-BAC8-426E-97E2-628C7FF95555}" dt="2023-10-04T15:32:13.724" v="476"/>
        <pc:sldMkLst>
          <pc:docMk/>
          <pc:sldMk cId="3215501634" sldId="343"/>
        </pc:sldMkLst>
      </pc:sldChg>
      <pc:sldChg chg="addSp modSp del">
        <pc:chgData name="Guest User" userId="" providerId="Windows Live" clId="Web-{479889E8-BAC8-426E-97E2-628C7FF95555}" dt="2023-10-04T15:35:25.496" v="498"/>
        <pc:sldMkLst>
          <pc:docMk/>
          <pc:sldMk cId="3215501634" sldId="344"/>
        </pc:sldMkLst>
        <pc:spChg chg="mod">
          <ac:chgData name="Guest User" userId="" providerId="Windows Live" clId="Web-{479889E8-BAC8-426E-97E2-628C7FF95555}" dt="2023-10-04T15:35:07.636" v="495" actId="20577"/>
          <ac:spMkLst>
            <pc:docMk/>
            <pc:sldMk cId="3215501634" sldId="344"/>
            <ac:spMk id="348" creationId="{00000000-0000-0000-0000-000000000000}"/>
          </ac:spMkLst>
        </pc:spChg>
        <pc:picChg chg="add mod">
          <ac:chgData name="Guest User" userId="" providerId="Windows Live" clId="Web-{479889E8-BAC8-426E-97E2-628C7FF95555}" dt="2023-10-04T15:35:05.011" v="494" actId="1076"/>
          <ac:picMkLst>
            <pc:docMk/>
            <pc:sldMk cId="3215501634" sldId="344"/>
            <ac:picMk id="2" creationId="{17BE8DAC-8836-60CE-4A99-A8475DAE2F41}"/>
          </ac:picMkLst>
        </pc:picChg>
      </pc:sldChg>
      <pc:sldChg chg="add del replId">
        <pc:chgData name="Guest User" userId="" providerId="Windows Live" clId="Web-{479889E8-BAC8-426E-97E2-628C7FF95555}" dt="2023-10-04T15:33:26.649" v="478"/>
        <pc:sldMkLst>
          <pc:docMk/>
          <pc:sldMk cId="3843746801" sldId="345"/>
        </pc:sldMkLst>
      </pc:sldChg>
      <pc:sldChg chg="add replId">
        <pc:chgData name="Guest User" userId="" providerId="Windows Live" clId="Web-{479889E8-BAC8-426E-97E2-628C7FF95555}" dt="2023-10-04T15:35:07.949" v="496"/>
        <pc:sldMkLst>
          <pc:docMk/>
          <pc:sldMk cId="3969422351" sldId="345"/>
        </pc:sldMkLst>
      </pc:sldChg>
      <pc:sldChg chg="addSp modSp">
        <pc:chgData name="Guest User" userId="" providerId="Windows Live" clId="Web-{479889E8-BAC8-426E-97E2-628C7FF95555}" dt="2023-10-04T15:37:18.906" v="517" actId="1076"/>
        <pc:sldMkLst>
          <pc:docMk/>
          <pc:sldMk cId="3969422351" sldId="346"/>
        </pc:sldMkLst>
        <pc:spChg chg="mod">
          <ac:chgData name="Guest User" userId="" providerId="Windows Live" clId="Web-{479889E8-BAC8-426E-97E2-628C7FF95555}" dt="2023-10-04T15:36:59.999" v="516" actId="1076"/>
          <ac:spMkLst>
            <pc:docMk/>
            <pc:sldMk cId="3969422351" sldId="346"/>
            <ac:spMk id="348" creationId="{00000000-0000-0000-0000-000000000000}"/>
          </ac:spMkLst>
        </pc:spChg>
        <pc:picChg chg="add mod">
          <ac:chgData name="Guest User" userId="" providerId="Windows Live" clId="Web-{479889E8-BAC8-426E-97E2-628C7FF95555}" dt="2023-10-04T15:37:18.906" v="517" actId="1076"/>
          <ac:picMkLst>
            <pc:docMk/>
            <pc:sldMk cId="3969422351" sldId="346"/>
            <ac:picMk id="3" creationId="{0C124A4D-4E3B-DE30-4E95-D27B1E3F587B}"/>
          </ac:picMkLst>
        </pc:picChg>
      </pc:sldChg>
    </pc:docChg>
  </pc:docChgLst>
  <pc:docChgLst>
    <pc:chgData name="Guest User" providerId="Windows Live" clId="Web-{62BCF541-BB92-4F50-8A28-C1AC1AE325F5}"/>
    <pc:docChg chg="modSld">
      <pc:chgData name="Guest User" userId="" providerId="Windows Live" clId="Web-{62BCF541-BB92-4F50-8A28-C1AC1AE325F5}" dt="2023-10-06T11:32:06.809" v="52" actId="20577"/>
      <pc:docMkLst>
        <pc:docMk/>
      </pc:docMkLst>
      <pc:sldChg chg="modSp">
        <pc:chgData name="Guest User" userId="" providerId="Windows Live" clId="Web-{62BCF541-BB92-4F50-8A28-C1AC1AE325F5}" dt="2023-10-06T11:32:06.809" v="52" actId="20577"/>
        <pc:sldMkLst>
          <pc:docMk/>
          <pc:sldMk cId="3116459735" sldId="383"/>
        </pc:sldMkLst>
        <pc:spChg chg="mod">
          <ac:chgData name="Guest User" userId="" providerId="Windows Live" clId="Web-{62BCF541-BB92-4F50-8A28-C1AC1AE325F5}" dt="2023-10-06T11:31:54.402" v="43" actId="20577"/>
          <ac:spMkLst>
            <pc:docMk/>
            <pc:sldMk cId="3116459735" sldId="383"/>
            <ac:spMk id="6" creationId="{02CEFCC3-25B8-D1E2-E33D-085F1B3B9AF4}"/>
          </ac:spMkLst>
        </pc:spChg>
        <pc:spChg chg="mod">
          <ac:chgData name="Guest User" userId="" providerId="Windows Live" clId="Web-{62BCF541-BB92-4F50-8A28-C1AC1AE325F5}" dt="2023-10-06T11:32:06.809" v="52" actId="20577"/>
          <ac:spMkLst>
            <pc:docMk/>
            <pc:sldMk cId="3116459735" sldId="383"/>
            <ac:spMk id="350" creationId="{00000000-0000-0000-0000-000000000000}"/>
          </ac:spMkLst>
        </pc:spChg>
      </pc:sldChg>
    </pc:docChg>
  </pc:docChgLst>
  <pc:docChgLst>
    <pc:chgData name="Guest User" providerId="Windows Live" clId="Web-{3E7394F7-6B1E-4237-9E71-0D5E4880C84F}"/>
    <pc:docChg chg="addSld delSld modSld sldOrd modSection">
      <pc:chgData name="Guest User" userId="" providerId="Windows Live" clId="Web-{3E7394F7-6B1E-4237-9E71-0D5E4880C84F}" dt="2023-10-05T05:13:36.529" v="576" actId="1076"/>
      <pc:docMkLst>
        <pc:docMk/>
      </pc:docMkLst>
      <pc:sldChg chg="del">
        <pc:chgData name="Guest User" userId="" providerId="Windows Live" clId="Web-{3E7394F7-6B1E-4237-9E71-0D5E4880C84F}" dt="2023-10-05T02:17:11.274" v="6"/>
        <pc:sldMkLst>
          <pc:docMk/>
          <pc:sldMk cId="0" sldId="258"/>
        </pc:sldMkLst>
      </pc:sldChg>
      <pc:sldChg chg="addSp">
        <pc:chgData name="Guest User" userId="" providerId="Windows Live" clId="Web-{3E7394F7-6B1E-4237-9E71-0D5E4880C84F}" dt="2023-10-05T04:55:20.626" v="486"/>
        <pc:sldMkLst>
          <pc:docMk/>
          <pc:sldMk cId="0" sldId="276"/>
        </pc:sldMkLst>
        <pc:spChg chg="add">
          <ac:chgData name="Guest User" userId="" providerId="Windows Live" clId="Web-{3E7394F7-6B1E-4237-9E71-0D5E4880C84F}" dt="2023-10-05T04:55:20.626" v="486"/>
          <ac:spMkLst>
            <pc:docMk/>
            <pc:sldMk cId="0" sldId="276"/>
            <ac:spMk id="3" creationId="{4EB92BD2-404A-C620-DDB6-5D2D8A003289}"/>
          </ac:spMkLst>
        </pc:spChg>
      </pc:sldChg>
      <pc:sldChg chg="del">
        <pc:chgData name="Guest User" userId="" providerId="Windows Live" clId="Web-{3E7394F7-6B1E-4237-9E71-0D5E4880C84F}" dt="2023-10-05T02:17:10.039" v="4"/>
        <pc:sldMkLst>
          <pc:docMk/>
          <pc:sldMk cId="2740198649" sldId="287"/>
        </pc:sldMkLst>
      </pc:sldChg>
      <pc:sldChg chg="del">
        <pc:chgData name="Guest User" userId="" providerId="Windows Live" clId="Web-{3E7394F7-6B1E-4237-9E71-0D5E4880C84F}" dt="2023-10-05T02:17:10.508" v="5"/>
        <pc:sldMkLst>
          <pc:docMk/>
          <pc:sldMk cId="2340519805" sldId="289"/>
        </pc:sldMkLst>
      </pc:sldChg>
      <pc:sldChg chg="del">
        <pc:chgData name="Guest User" userId="" providerId="Windows Live" clId="Web-{3E7394F7-6B1E-4237-9E71-0D5E4880C84F}" dt="2023-10-05T02:17:14.790" v="7"/>
        <pc:sldMkLst>
          <pc:docMk/>
          <pc:sldMk cId="660502792" sldId="291"/>
        </pc:sldMkLst>
      </pc:sldChg>
      <pc:sldChg chg="del">
        <pc:chgData name="Guest User" userId="" providerId="Windows Live" clId="Web-{3E7394F7-6B1E-4237-9E71-0D5E4880C84F}" dt="2023-10-05T02:17:09.977" v="3"/>
        <pc:sldMkLst>
          <pc:docMk/>
          <pc:sldMk cId="1865349486" sldId="292"/>
        </pc:sldMkLst>
      </pc:sldChg>
      <pc:sldChg chg="del">
        <pc:chgData name="Guest User" userId="" providerId="Windows Live" clId="Web-{3E7394F7-6B1E-4237-9E71-0D5E4880C84F}" dt="2023-10-05T02:17:07.039" v="2"/>
        <pc:sldMkLst>
          <pc:docMk/>
          <pc:sldMk cId="2892358891" sldId="298"/>
        </pc:sldMkLst>
      </pc:sldChg>
      <pc:sldChg chg="delSp">
        <pc:chgData name="Guest User" userId="" providerId="Windows Live" clId="Web-{3E7394F7-6B1E-4237-9E71-0D5E4880C84F}" dt="2023-10-05T04:48:46.454" v="425"/>
        <pc:sldMkLst>
          <pc:docMk/>
          <pc:sldMk cId="0" sldId="301"/>
        </pc:sldMkLst>
        <pc:spChg chg="del">
          <ac:chgData name="Guest User" userId="" providerId="Windows Live" clId="Web-{3E7394F7-6B1E-4237-9E71-0D5E4880C84F}" dt="2023-10-05T04:48:46.454" v="425"/>
          <ac:spMkLst>
            <pc:docMk/>
            <pc:sldMk cId="0" sldId="301"/>
            <ac:spMk id="9" creationId="{1A0EAEC6-3BF2-BE86-7E0A-D72E537A24DF}"/>
          </ac:spMkLst>
        </pc:spChg>
      </pc:sldChg>
      <pc:sldChg chg="delSp modSp">
        <pc:chgData name="Guest User" userId="" providerId="Windows Live" clId="Web-{3E7394F7-6B1E-4237-9E71-0D5E4880C84F}" dt="2023-10-05T05:01:03.171" v="497" actId="20577"/>
        <pc:sldMkLst>
          <pc:docMk/>
          <pc:sldMk cId="0" sldId="302"/>
        </pc:sldMkLst>
        <pc:spChg chg="mod">
          <ac:chgData name="Guest User" userId="" providerId="Windows Live" clId="Web-{3E7394F7-6B1E-4237-9E71-0D5E4880C84F}" dt="2023-10-05T05:01:03.171" v="497" actId="20577"/>
          <ac:spMkLst>
            <pc:docMk/>
            <pc:sldMk cId="0" sldId="302"/>
            <ac:spMk id="3" creationId="{33EE9F90-6402-C923-16C1-372D1314B169}"/>
          </ac:spMkLst>
        </pc:spChg>
        <pc:spChg chg="del">
          <ac:chgData name="Guest User" userId="" providerId="Windows Live" clId="Web-{3E7394F7-6B1E-4237-9E71-0D5E4880C84F}" dt="2023-10-05T04:48:52.736" v="427"/>
          <ac:spMkLst>
            <pc:docMk/>
            <pc:sldMk cId="0" sldId="302"/>
            <ac:spMk id="7" creationId="{F11F472B-2865-7CDA-9E0A-92E53737D78B}"/>
          </ac:spMkLst>
        </pc:spChg>
        <pc:spChg chg="del">
          <ac:chgData name="Guest User" userId="" providerId="Windows Live" clId="Web-{3E7394F7-6B1E-4237-9E71-0D5E4880C84F}" dt="2023-10-05T04:52:59.621" v="443"/>
          <ac:spMkLst>
            <pc:docMk/>
            <pc:sldMk cId="0" sldId="302"/>
            <ac:spMk id="9" creationId="{941F9307-2B93-4329-9C4B-1AB0018552FC}"/>
          </ac:spMkLst>
        </pc:spChg>
      </pc:sldChg>
      <pc:sldChg chg="addSp delSp">
        <pc:chgData name="Guest User" userId="" providerId="Windows Live" clId="Web-{3E7394F7-6B1E-4237-9E71-0D5E4880C84F}" dt="2023-10-05T04:40:52.123" v="398"/>
        <pc:sldMkLst>
          <pc:docMk/>
          <pc:sldMk cId="1740720764" sldId="303"/>
        </pc:sldMkLst>
        <pc:spChg chg="add del">
          <ac:chgData name="Guest User" userId="" providerId="Windows Live" clId="Web-{3E7394F7-6B1E-4237-9E71-0D5E4880C84F}" dt="2023-10-05T04:40:52.123" v="398"/>
          <ac:spMkLst>
            <pc:docMk/>
            <pc:sldMk cId="1740720764" sldId="303"/>
            <ac:spMk id="10" creationId="{CD4A27FB-764C-96A2-1175-5CA6D81317ED}"/>
          </ac:spMkLst>
        </pc:spChg>
      </pc:sldChg>
      <pc:sldChg chg="delSp modSp">
        <pc:chgData name="Guest User" userId="" providerId="Windows Live" clId="Web-{3E7394F7-6B1E-4237-9E71-0D5E4880C84F}" dt="2023-10-05T05:06:54.763" v="537" actId="20577"/>
        <pc:sldMkLst>
          <pc:docMk/>
          <pc:sldMk cId="0" sldId="305"/>
        </pc:sldMkLst>
        <pc:spChg chg="del">
          <ac:chgData name="Guest User" userId="" providerId="Windows Live" clId="Web-{3E7394F7-6B1E-4237-9E71-0D5E4880C84F}" dt="2023-10-05T04:48:52.501" v="426"/>
          <ac:spMkLst>
            <pc:docMk/>
            <pc:sldMk cId="0" sldId="305"/>
            <ac:spMk id="5" creationId="{E1AC1DD3-A88A-5C15-DA03-C37B4CA6E4F2}"/>
          </ac:spMkLst>
        </pc:spChg>
        <pc:spChg chg="mod">
          <ac:chgData name="Guest User" userId="" providerId="Windows Live" clId="Web-{3E7394F7-6B1E-4237-9E71-0D5E4880C84F}" dt="2023-10-05T05:06:54.763" v="537" actId="20577"/>
          <ac:spMkLst>
            <pc:docMk/>
            <pc:sldMk cId="0" sldId="305"/>
            <ac:spMk id="8" creationId="{8D6C7A58-55DB-8E82-DC6E-E1E8DE80B8D2}"/>
          </ac:spMkLst>
        </pc:spChg>
        <pc:spChg chg="mod">
          <ac:chgData name="Guest User" userId="" providerId="Windows Live" clId="Web-{3E7394F7-6B1E-4237-9E71-0D5E4880C84F}" dt="2023-10-05T05:06:40.560" v="534" actId="20577"/>
          <ac:spMkLst>
            <pc:docMk/>
            <pc:sldMk cId="0" sldId="305"/>
            <ac:spMk id="9" creationId="{69E7A528-8B44-22C0-411B-C64A154A8027}"/>
          </ac:spMkLst>
        </pc:spChg>
        <pc:spChg chg="del">
          <ac:chgData name="Guest User" userId="" providerId="Windows Live" clId="Web-{3E7394F7-6B1E-4237-9E71-0D5E4880C84F}" dt="2023-10-05T04:52:56.777" v="442"/>
          <ac:spMkLst>
            <pc:docMk/>
            <pc:sldMk cId="0" sldId="305"/>
            <ac:spMk id="14" creationId="{92932AF6-0802-4E61-9D16-9C5DC8107CAE}"/>
          </ac:spMkLst>
        </pc:spChg>
        <pc:spChg chg="mod">
          <ac:chgData name="Guest User" userId="" providerId="Windows Live" clId="Web-{3E7394F7-6B1E-4237-9E71-0D5E4880C84F}" dt="2023-10-05T05:06:12.340" v="532" actId="20577"/>
          <ac:spMkLst>
            <pc:docMk/>
            <pc:sldMk cId="0" sldId="305"/>
            <ac:spMk id="43" creationId="{EDC1A1DD-3DC2-7280-86AA-DC36B4B58C8B}"/>
          </ac:spMkLst>
        </pc:spChg>
        <pc:spChg chg="mod">
          <ac:chgData name="Guest User" userId="" providerId="Windows Live" clId="Web-{3E7394F7-6B1E-4237-9E71-0D5E4880C84F}" dt="2023-10-05T05:06:51.747" v="536" actId="20577"/>
          <ac:spMkLst>
            <pc:docMk/>
            <pc:sldMk cId="0" sldId="305"/>
            <ac:spMk id="44" creationId="{E84E2B20-EA19-A4E0-97D5-2212B49D7C42}"/>
          </ac:spMkLst>
        </pc:spChg>
        <pc:picChg chg="mod modCrop">
          <ac:chgData name="Guest User" userId="" providerId="Windows Live" clId="Web-{3E7394F7-6B1E-4237-9E71-0D5E4880C84F}" dt="2023-10-05T02:22:00.049" v="9"/>
          <ac:picMkLst>
            <pc:docMk/>
            <pc:sldMk cId="0" sldId="305"/>
            <ac:picMk id="6" creationId="{4A716734-1FC3-55CD-E2A0-FC27EC393F60}"/>
          </ac:picMkLst>
        </pc:picChg>
        <pc:picChg chg="mod">
          <ac:chgData name="Guest User" userId="" providerId="Windows Live" clId="Web-{3E7394F7-6B1E-4237-9E71-0D5E4880C84F}" dt="2023-10-05T02:16:39.320" v="1"/>
          <ac:picMkLst>
            <pc:docMk/>
            <pc:sldMk cId="0" sldId="305"/>
            <ac:picMk id="7" creationId="{65DD409C-1CA8-B176-9016-04EC7CAA7351}"/>
          </ac:picMkLst>
        </pc:picChg>
      </pc:sldChg>
      <pc:sldChg chg="delSp">
        <pc:chgData name="Guest User" userId="" providerId="Windows Live" clId="Web-{3E7394F7-6B1E-4237-9E71-0D5E4880C84F}" dt="2023-10-05T04:53:02.261" v="444"/>
        <pc:sldMkLst>
          <pc:docMk/>
          <pc:sldMk cId="12418267" sldId="306"/>
        </pc:sldMkLst>
        <pc:spChg chg="del">
          <ac:chgData name="Guest User" userId="" providerId="Windows Live" clId="Web-{3E7394F7-6B1E-4237-9E71-0D5E4880C84F}" dt="2023-10-05T04:48:55.517" v="428"/>
          <ac:spMkLst>
            <pc:docMk/>
            <pc:sldMk cId="12418267" sldId="306"/>
            <ac:spMk id="10" creationId="{CD4A27FB-764C-96A2-1175-5CA6D81317ED}"/>
          </ac:spMkLst>
        </pc:spChg>
        <pc:spChg chg="del">
          <ac:chgData name="Guest User" userId="" providerId="Windows Live" clId="Web-{3E7394F7-6B1E-4237-9E71-0D5E4880C84F}" dt="2023-10-05T04:53:02.261" v="444"/>
          <ac:spMkLst>
            <pc:docMk/>
            <pc:sldMk cId="12418267" sldId="306"/>
            <ac:spMk id="11" creationId="{4FEEA2F3-8A48-47AA-80D0-E4FA0AD7E209}"/>
          </ac:spMkLst>
        </pc:spChg>
      </pc:sldChg>
      <pc:sldChg chg="addSp ord">
        <pc:chgData name="Guest User" userId="" providerId="Windows Live" clId="Web-{3E7394F7-6B1E-4237-9E71-0D5E4880C84F}" dt="2023-10-05T04:54:25.108" v="453"/>
        <pc:sldMkLst>
          <pc:docMk/>
          <pc:sldMk cId="3810092678" sldId="313"/>
        </pc:sldMkLst>
        <pc:spChg chg="add">
          <ac:chgData name="Guest User" userId="" providerId="Windows Live" clId="Web-{3E7394F7-6B1E-4237-9E71-0D5E4880C84F}" dt="2023-10-05T04:54:25.108" v="453"/>
          <ac:spMkLst>
            <pc:docMk/>
            <pc:sldMk cId="3810092678" sldId="313"/>
            <ac:spMk id="4" creationId="{2E958915-9303-9E2D-06FC-82C85E2AEC39}"/>
          </ac:spMkLst>
        </pc:spChg>
      </pc:sldChg>
      <pc:sldChg chg="del">
        <pc:chgData name="Guest User" userId="" providerId="Windows Live" clId="Web-{3E7394F7-6B1E-4237-9E71-0D5E4880C84F}" dt="2023-10-05T03:30:18.314" v="12"/>
        <pc:sldMkLst>
          <pc:docMk/>
          <pc:sldMk cId="1766961943" sldId="316"/>
        </pc:sldMkLst>
      </pc:sldChg>
      <pc:sldChg chg="addSp modSp">
        <pc:chgData name="Guest User" userId="" providerId="Windows Live" clId="Web-{3E7394F7-6B1E-4237-9E71-0D5E4880C84F}" dt="2023-10-05T04:55:13.345" v="483"/>
        <pc:sldMkLst>
          <pc:docMk/>
          <pc:sldMk cId="2677972544" sldId="318"/>
        </pc:sldMkLst>
        <pc:spChg chg="add mod">
          <ac:chgData name="Guest User" userId="" providerId="Windows Live" clId="Web-{3E7394F7-6B1E-4237-9E71-0D5E4880C84F}" dt="2023-10-05T04:38:58.868" v="396" actId="1076"/>
          <ac:spMkLst>
            <pc:docMk/>
            <pc:sldMk cId="2677972544" sldId="318"/>
            <ac:spMk id="2" creationId="{2928FCC6-86CB-E58B-E074-E5AFDFD09BCC}"/>
          </ac:spMkLst>
        </pc:spChg>
        <pc:spChg chg="add">
          <ac:chgData name="Guest User" userId="" providerId="Windows Live" clId="Web-{3E7394F7-6B1E-4237-9E71-0D5E4880C84F}" dt="2023-10-05T04:55:13.345" v="483"/>
          <ac:spMkLst>
            <pc:docMk/>
            <pc:sldMk cId="2677972544" sldId="318"/>
            <ac:spMk id="4" creationId="{C418A108-D104-7147-EF1C-BB8F9D15E711}"/>
          </ac:spMkLst>
        </pc:spChg>
        <pc:spChg chg="mod">
          <ac:chgData name="Guest User" userId="" providerId="Windows Live" clId="Web-{3E7394F7-6B1E-4237-9E71-0D5E4880C84F}" dt="2023-10-05T04:37:13.255" v="372" actId="20577"/>
          <ac:spMkLst>
            <pc:docMk/>
            <pc:sldMk cId="2677972544" sldId="318"/>
            <ac:spMk id="5" creationId="{885D6D12-9472-9572-2729-470E791480DB}"/>
          </ac:spMkLst>
        </pc:spChg>
      </pc:sldChg>
      <pc:sldChg chg="addSp">
        <pc:chgData name="Guest User" userId="" providerId="Windows Live" clId="Web-{3E7394F7-6B1E-4237-9E71-0D5E4880C84F}" dt="2023-10-05T04:54:30.624" v="455"/>
        <pc:sldMkLst>
          <pc:docMk/>
          <pc:sldMk cId="2619040363" sldId="319"/>
        </pc:sldMkLst>
        <pc:spChg chg="add">
          <ac:chgData name="Guest User" userId="" providerId="Windows Live" clId="Web-{3E7394F7-6B1E-4237-9E71-0D5E4880C84F}" dt="2023-10-05T04:54:30.624" v="455"/>
          <ac:spMkLst>
            <pc:docMk/>
            <pc:sldMk cId="2619040363" sldId="319"/>
            <ac:spMk id="3" creationId="{8C5CC235-DEE7-CE8C-6EC0-A54A148690CD}"/>
          </ac:spMkLst>
        </pc:spChg>
      </pc:sldChg>
      <pc:sldChg chg="addSp">
        <pc:chgData name="Guest User" userId="" providerId="Windows Live" clId="Web-{3E7394F7-6B1E-4237-9E71-0D5E4880C84F}" dt="2023-10-05T04:54:30.718" v="456"/>
        <pc:sldMkLst>
          <pc:docMk/>
          <pc:sldMk cId="3748918186" sldId="320"/>
        </pc:sldMkLst>
        <pc:spChg chg="add">
          <ac:chgData name="Guest User" userId="" providerId="Windows Live" clId="Web-{3E7394F7-6B1E-4237-9E71-0D5E4880C84F}" dt="2023-10-05T04:54:30.718" v="456"/>
          <ac:spMkLst>
            <pc:docMk/>
            <pc:sldMk cId="3748918186" sldId="320"/>
            <ac:spMk id="3" creationId="{6D75969F-A98E-BD82-1BF9-8E8AFB342517}"/>
          </ac:spMkLst>
        </pc:spChg>
      </pc:sldChg>
      <pc:sldChg chg="addSp">
        <pc:chgData name="Guest User" userId="" providerId="Windows Live" clId="Web-{3E7394F7-6B1E-4237-9E71-0D5E4880C84F}" dt="2023-10-05T04:54:32.937" v="457"/>
        <pc:sldMkLst>
          <pc:docMk/>
          <pc:sldMk cId="1993114344" sldId="321"/>
        </pc:sldMkLst>
        <pc:spChg chg="add">
          <ac:chgData name="Guest User" userId="" providerId="Windows Live" clId="Web-{3E7394F7-6B1E-4237-9E71-0D5E4880C84F}" dt="2023-10-05T04:54:32.937" v="457"/>
          <ac:spMkLst>
            <pc:docMk/>
            <pc:sldMk cId="1993114344" sldId="321"/>
            <ac:spMk id="3" creationId="{2E61D6AD-A492-C294-1BCA-7FE90B805597}"/>
          </ac:spMkLst>
        </pc:spChg>
      </pc:sldChg>
      <pc:sldChg chg="addSp">
        <pc:chgData name="Guest User" userId="" providerId="Windows Live" clId="Web-{3E7394F7-6B1E-4237-9E71-0D5E4880C84F}" dt="2023-10-05T04:54:33.312" v="458"/>
        <pc:sldMkLst>
          <pc:docMk/>
          <pc:sldMk cId="1626810438" sldId="322"/>
        </pc:sldMkLst>
        <pc:spChg chg="add">
          <ac:chgData name="Guest User" userId="" providerId="Windows Live" clId="Web-{3E7394F7-6B1E-4237-9E71-0D5E4880C84F}" dt="2023-10-05T04:54:33.312" v="458"/>
          <ac:spMkLst>
            <pc:docMk/>
            <pc:sldMk cId="1626810438" sldId="322"/>
            <ac:spMk id="3" creationId="{4EFC32CE-9219-7FEE-6570-F48521354AB7}"/>
          </ac:spMkLst>
        </pc:spChg>
      </pc:sldChg>
      <pc:sldChg chg="addSp">
        <pc:chgData name="Guest User" userId="" providerId="Windows Live" clId="Web-{3E7394F7-6B1E-4237-9E71-0D5E4880C84F}" dt="2023-10-05T04:54:35.812" v="459"/>
        <pc:sldMkLst>
          <pc:docMk/>
          <pc:sldMk cId="862306740" sldId="323"/>
        </pc:sldMkLst>
        <pc:spChg chg="add">
          <ac:chgData name="Guest User" userId="" providerId="Windows Live" clId="Web-{3E7394F7-6B1E-4237-9E71-0D5E4880C84F}" dt="2023-10-05T04:54:35.812" v="459"/>
          <ac:spMkLst>
            <pc:docMk/>
            <pc:sldMk cId="862306740" sldId="323"/>
            <ac:spMk id="3" creationId="{A0D2D3BA-92D5-285D-7D94-62672C0C546F}"/>
          </ac:spMkLst>
        </pc:spChg>
      </pc:sldChg>
      <pc:sldChg chg="addSp">
        <pc:chgData name="Guest User" userId="" providerId="Windows Live" clId="Web-{3E7394F7-6B1E-4237-9E71-0D5E4880C84F}" dt="2023-10-05T04:54:35.906" v="460"/>
        <pc:sldMkLst>
          <pc:docMk/>
          <pc:sldMk cId="1655109072" sldId="324"/>
        </pc:sldMkLst>
        <pc:spChg chg="add">
          <ac:chgData name="Guest User" userId="" providerId="Windows Live" clId="Web-{3E7394F7-6B1E-4237-9E71-0D5E4880C84F}" dt="2023-10-05T04:54:35.906" v="460"/>
          <ac:spMkLst>
            <pc:docMk/>
            <pc:sldMk cId="1655109072" sldId="324"/>
            <ac:spMk id="4" creationId="{4A086B76-A32B-BCF1-4EE6-900FB4EC1C89}"/>
          </ac:spMkLst>
        </pc:spChg>
      </pc:sldChg>
      <pc:sldChg chg="addSp">
        <pc:chgData name="Guest User" userId="" providerId="Windows Live" clId="Web-{3E7394F7-6B1E-4237-9E71-0D5E4880C84F}" dt="2023-10-05T04:54:38.640" v="461"/>
        <pc:sldMkLst>
          <pc:docMk/>
          <pc:sldMk cId="3676014062" sldId="325"/>
        </pc:sldMkLst>
        <pc:spChg chg="add">
          <ac:chgData name="Guest User" userId="" providerId="Windows Live" clId="Web-{3E7394F7-6B1E-4237-9E71-0D5E4880C84F}" dt="2023-10-05T04:54:38.640" v="461"/>
          <ac:spMkLst>
            <pc:docMk/>
            <pc:sldMk cId="3676014062" sldId="325"/>
            <ac:spMk id="3" creationId="{BB933644-7C27-114A-4050-7782B19B86FD}"/>
          </ac:spMkLst>
        </pc:spChg>
      </pc:sldChg>
      <pc:sldChg chg="addSp">
        <pc:chgData name="Guest User" userId="" providerId="Windows Live" clId="Web-{3E7394F7-6B1E-4237-9E71-0D5E4880C84F}" dt="2023-10-05T04:54:38.750" v="462"/>
        <pc:sldMkLst>
          <pc:docMk/>
          <pc:sldMk cId="2923463011" sldId="326"/>
        </pc:sldMkLst>
        <pc:spChg chg="add">
          <ac:chgData name="Guest User" userId="" providerId="Windows Live" clId="Web-{3E7394F7-6B1E-4237-9E71-0D5E4880C84F}" dt="2023-10-05T04:54:38.750" v="462"/>
          <ac:spMkLst>
            <pc:docMk/>
            <pc:sldMk cId="2923463011" sldId="326"/>
            <ac:spMk id="4" creationId="{E2C20A5D-8B97-FFF0-C15E-21127FB7BC4A}"/>
          </ac:spMkLst>
        </pc:spChg>
      </pc:sldChg>
      <pc:sldChg chg="modSp">
        <pc:chgData name="Guest User" userId="" providerId="Windows Live" clId="Web-{3E7394F7-6B1E-4237-9E71-0D5E4880C84F}" dt="2023-10-05T03:23:13.266" v="11" actId="1076"/>
        <pc:sldMkLst>
          <pc:docMk/>
          <pc:sldMk cId="1488264374" sldId="327"/>
        </pc:sldMkLst>
        <pc:picChg chg="mod">
          <ac:chgData name="Guest User" userId="" providerId="Windows Live" clId="Web-{3E7394F7-6B1E-4237-9E71-0D5E4880C84F}" dt="2023-10-05T03:23:13.266" v="11" actId="1076"/>
          <ac:picMkLst>
            <pc:docMk/>
            <pc:sldMk cId="1488264374" sldId="327"/>
            <ac:picMk id="6" creationId="{1AA711C6-2277-4736-953E-F8B1704187A2}"/>
          </ac:picMkLst>
        </pc:picChg>
      </pc:sldChg>
      <pc:sldChg chg="addSp">
        <pc:chgData name="Guest User" userId="" providerId="Windows Live" clId="Web-{3E7394F7-6B1E-4237-9E71-0D5E4880C84F}" dt="2023-10-05T04:54:41.500" v="463"/>
        <pc:sldMkLst>
          <pc:docMk/>
          <pc:sldMk cId="2542755366" sldId="328"/>
        </pc:sldMkLst>
        <pc:spChg chg="add">
          <ac:chgData name="Guest User" userId="" providerId="Windows Live" clId="Web-{3E7394F7-6B1E-4237-9E71-0D5E4880C84F}" dt="2023-10-05T04:54:41.500" v="463"/>
          <ac:spMkLst>
            <pc:docMk/>
            <pc:sldMk cId="2542755366" sldId="328"/>
            <ac:spMk id="3" creationId="{DA6B7238-21F1-F9E8-B772-84F157AD1D16}"/>
          </ac:spMkLst>
        </pc:spChg>
      </pc:sldChg>
      <pc:sldChg chg="addSp">
        <pc:chgData name="Guest User" userId="" providerId="Windows Live" clId="Web-{3E7394F7-6B1E-4237-9E71-0D5E4880C84F}" dt="2023-10-05T04:54:43.812" v="464"/>
        <pc:sldMkLst>
          <pc:docMk/>
          <pc:sldMk cId="1155744843" sldId="329"/>
        </pc:sldMkLst>
        <pc:spChg chg="add">
          <ac:chgData name="Guest User" userId="" providerId="Windows Live" clId="Web-{3E7394F7-6B1E-4237-9E71-0D5E4880C84F}" dt="2023-10-05T04:54:43.812" v="464"/>
          <ac:spMkLst>
            <pc:docMk/>
            <pc:sldMk cId="1155744843" sldId="329"/>
            <ac:spMk id="4" creationId="{99A0DC46-912C-FEC3-07E5-B027BF436691}"/>
          </ac:spMkLst>
        </pc:spChg>
      </pc:sldChg>
      <pc:sldChg chg="addSp">
        <pc:chgData name="Guest User" userId="" providerId="Windows Live" clId="Web-{3E7394F7-6B1E-4237-9E71-0D5E4880C84F}" dt="2023-10-05T04:54:46.094" v="465"/>
        <pc:sldMkLst>
          <pc:docMk/>
          <pc:sldMk cId="2347521894" sldId="330"/>
        </pc:sldMkLst>
        <pc:spChg chg="add">
          <ac:chgData name="Guest User" userId="" providerId="Windows Live" clId="Web-{3E7394F7-6B1E-4237-9E71-0D5E4880C84F}" dt="2023-10-05T04:54:46.094" v="465"/>
          <ac:spMkLst>
            <pc:docMk/>
            <pc:sldMk cId="2347521894" sldId="330"/>
            <ac:spMk id="3" creationId="{7724473F-DC61-935F-5DD7-09756FB43BB3}"/>
          </ac:spMkLst>
        </pc:spChg>
      </pc:sldChg>
      <pc:sldChg chg="addSp">
        <pc:chgData name="Guest User" userId="" providerId="Windows Live" clId="Web-{3E7394F7-6B1E-4237-9E71-0D5E4880C84F}" dt="2023-10-05T04:54:46.187" v="466"/>
        <pc:sldMkLst>
          <pc:docMk/>
          <pc:sldMk cId="4141629378" sldId="331"/>
        </pc:sldMkLst>
        <pc:spChg chg="add">
          <ac:chgData name="Guest User" userId="" providerId="Windows Live" clId="Web-{3E7394F7-6B1E-4237-9E71-0D5E4880C84F}" dt="2023-10-05T04:54:46.187" v="466"/>
          <ac:spMkLst>
            <pc:docMk/>
            <pc:sldMk cId="4141629378" sldId="331"/>
            <ac:spMk id="3" creationId="{670D34F0-FAA2-DE41-378D-F03A43B49D3E}"/>
          </ac:spMkLst>
        </pc:spChg>
      </pc:sldChg>
      <pc:sldChg chg="addSp">
        <pc:chgData name="Guest User" userId="" providerId="Windows Live" clId="Web-{3E7394F7-6B1E-4237-9E71-0D5E4880C84F}" dt="2023-10-05T04:54:46.250" v="467"/>
        <pc:sldMkLst>
          <pc:docMk/>
          <pc:sldMk cId="3067214756" sldId="332"/>
        </pc:sldMkLst>
        <pc:spChg chg="add">
          <ac:chgData name="Guest User" userId="" providerId="Windows Live" clId="Web-{3E7394F7-6B1E-4237-9E71-0D5E4880C84F}" dt="2023-10-05T04:54:46.250" v="467"/>
          <ac:spMkLst>
            <pc:docMk/>
            <pc:sldMk cId="3067214756" sldId="332"/>
            <ac:spMk id="4" creationId="{0BACD751-3A9F-3863-1747-39E1351E344D}"/>
          </ac:spMkLst>
        </pc:spChg>
      </pc:sldChg>
      <pc:sldChg chg="addSp">
        <pc:chgData name="Guest User" userId="" providerId="Windows Live" clId="Web-{3E7394F7-6B1E-4237-9E71-0D5E4880C84F}" dt="2023-10-05T04:54:46.312" v="468"/>
        <pc:sldMkLst>
          <pc:docMk/>
          <pc:sldMk cId="2627890660" sldId="333"/>
        </pc:sldMkLst>
        <pc:spChg chg="add">
          <ac:chgData name="Guest User" userId="" providerId="Windows Live" clId="Web-{3E7394F7-6B1E-4237-9E71-0D5E4880C84F}" dt="2023-10-05T04:54:46.312" v="468"/>
          <ac:spMkLst>
            <pc:docMk/>
            <pc:sldMk cId="2627890660" sldId="333"/>
            <ac:spMk id="3" creationId="{0A029700-C455-C63E-D5FF-FE1748B6D513}"/>
          </ac:spMkLst>
        </pc:spChg>
      </pc:sldChg>
      <pc:sldChg chg="addSp">
        <pc:chgData name="Guest User" userId="" providerId="Windows Live" clId="Web-{3E7394F7-6B1E-4237-9E71-0D5E4880C84F}" dt="2023-10-05T04:54:46.406" v="469"/>
        <pc:sldMkLst>
          <pc:docMk/>
          <pc:sldMk cId="1703246841" sldId="334"/>
        </pc:sldMkLst>
        <pc:spChg chg="add">
          <ac:chgData name="Guest User" userId="" providerId="Windows Live" clId="Web-{3E7394F7-6B1E-4237-9E71-0D5E4880C84F}" dt="2023-10-05T04:54:46.406" v="469"/>
          <ac:spMkLst>
            <pc:docMk/>
            <pc:sldMk cId="1703246841" sldId="334"/>
            <ac:spMk id="3" creationId="{AB6C534C-0D6B-6609-F3E7-1C4C58AAAE25}"/>
          </ac:spMkLst>
        </pc:spChg>
      </pc:sldChg>
      <pc:sldChg chg="addSp">
        <pc:chgData name="Guest User" userId="" providerId="Windows Live" clId="Web-{3E7394F7-6B1E-4237-9E71-0D5E4880C84F}" dt="2023-10-05T04:54:49.141" v="470"/>
        <pc:sldMkLst>
          <pc:docMk/>
          <pc:sldMk cId="1603571637" sldId="335"/>
        </pc:sldMkLst>
        <pc:spChg chg="add">
          <ac:chgData name="Guest User" userId="" providerId="Windows Live" clId="Web-{3E7394F7-6B1E-4237-9E71-0D5E4880C84F}" dt="2023-10-05T04:54:49.141" v="470"/>
          <ac:spMkLst>
            <pc:docMk/>
            <pc:sldMk cId="1603571637" sldId="335"/>
            <ac:spMk id="4" creationId="{4B80BF65-1202-1940-7DC2-AADC7AC6A021}"/>
          </ac:spMkLst>
        </pc:spChg>
      </pc:sldChg>
      <pc:sldChg chg="addSp">
        <pc:chgData name="Guest User" userId="" providerId="Windows Live" clId="Web-{3E7394F7-6B1E-4237-9E71-0D5E4880C84F}" dt="2023-10-05T04:54:51.844" v="471"/>
        <pc:sldMkLst>
          <pc:docMk/>
          <pc:sldMk cId="1560563192" sldId="336"/>
        </pc:sldMkLst>
        <pc:spChg chg="add">
          <ac:chgData name="Guest User" userId="" providerId="Windows Live" clId="Web-{3E7394F7-6B1E-4237-9E71-0D5E4880C84F}" dt="2023-10-05T04:54:51.844" v="471"/>
          <ac:spMkLst>
            <pc:docMk/>
            <pc:sldMk cId="1560563192" sldId="336"/>
            <ac:spMk id="4" creationId="{FB8B619E-9005-01FD-E06E-B2945893A3BE}"/>
          </ac:spMkLst>
        </pc:spChg>
      </pc:sldChg>
      <pc:sldChg chg="addSp">
        <pc:chgData name="Guest User" userId="" providerId="Windows Live" clId="Web-{3E7394F7-6B1E-4237-9E71-0D5E4880C84F}" dt="2023-10-05T04:54:27.765" v="454"/>
        <pc:sldMkLst>
          <pc:docMk/>
          <pc:sldMk cId="3466657928" sldId="337"/>
        </pc:sldMkLst>
        <pc:spChg chg="add">
          <ac:chgData name="Guest User" userId="" providerId="Windows Live" clId="Web-{3E7394F7-6B1E-4237-9E71-0D5E4880C84F}" dt="2023-10-05T04:54:27.765" v="454"/>
          <ac:spMkLst>
            <pc:docMk/>
            <pc:sldMk cId="3466657928" sldId="337"/>
            <ac:spMk id="3" creationId="{A31FB5FA-B262-DF9D-B6E2-CDC39720581E}"/>
          </ac:spMkLst>
        </pc:spChg>
      </pc:sldChg>
      <pc:sldChg chg="addSp delSp modSp">
        <pc:chgData name="Guest User" userId="" providerId="Windows Live" clId="Web-{3E7394F7-6B1E-4237-9E71-0D5E4880C84F}" dt="2023-10-05T04:55:44.158" v="489"/>
        <pc:sldMkLst>
          <pc:docMk/>
          <pc:sldMk cId="2128519480" sldId="338"/>
        </pc:sldMkLst>
        <pc:spChg chg="add del mod">
          <ac:chgData name="Guest User" userId="" providerId="Windows Live" clId="Web-{3E7394F7-6B1E-4237-9E71-0D5E4880C84F}" dt="2023-10-05T04:55:40.971" v="488"/>
          <ac:spMkLst>
            <pc:docMk/>
            <pc:sldMk cId="2128519480" sldId="338"/>
            <ac:spMk id="5" creationId="{D8B5698F-EB65-CDD2-FF94-BDAAACD95BA6}"/>
          </ac:spMkLst>
        </pc:spChg>
        <pc:spChg chg="del">
          <ac:chgData name="Guest User" userId="" providerId="Windows Live" clId="Web-{3E7394F7-6B1E-4237-9E71-0D5E4880C84F}" dt="2023-10-05T04:52:25.307" v="441"/>
          <ac:spMkLst>
            <pc:docMk/>
            <pc:sldMk cId="2128519480" sldId="338"/>
            <ac:spMk id="6" creationId="{37035050-AD99-7C3E-88D1-4F0DB70EE892}"/>
          </ac:spMkLst>
        </pc:spChg>
        <pc:spChg chg="del">
          <ac:chgData name="Guest User" userId="" providerId="Windows Live" clId="Web-{3E7394F7-6B1E-4237-9E71-0D5E4880C84F}" dt="2023-10-05T04:55:44.158" v="489"/>
          <ac:spMkLst>
            <pc:docMk/>
            <pc:sldMk cId="2128519480" sldId="338"/>
            <ac:spMk id="7" creationId="{6B80F55B-AA7C-0DF4-6AB0-5C82D51D2F2E}"/>
          </ac:spMkLst>
        </pc:spChg>
        <pc:spChg chg="del">
          <ac:chgData name="Guest User" userId="" providerId="Windows Live" clId="Web-{3E7394F7-6B1E-4237-9E71-0D5E4880C84F}" dt="2023-10-05T04:50:27.615" v="438"/>
          <ac:spMkLst>
            <pc:docMk/>
            <pc:sldMk cId="2128519480" sldId="338"/>
            <ac:spMk id="8" creationId="{46942611-477F-4705-D7CE-6DB8F976327A}"/>
          </ac:spMkLst>
        </pc:spChg>
      </pc:sldChg>
      <pc:sldChg chg="addSp modSp ord">
        <pc:chgData name="Guest User" userId="" providerId="Windows Live" clId="Web-{3E7394F7-6B1E-4237-9E71-0D5E4880C84F}" dt="2023-10-05T05:05:12.994" v="531" actId="20577"/>
        <pc:sldMkLst>
          <pc:docMk/>
          <pc:sldMk cId="1995589106" sldId="339"/>
        </pc:sldMkLst>
        <pc:spChg chg="mod">
          <ac:chgData name="Guest User" userId="" providerId="Windows Live" clId="Web-{3E7394F7-6B1E-4237-9E71-0D5E4880C84F}" dt="2023-10-05T05:05:12.994" v="531" actId="20577"/>
          <ac:spMkLst>
            <pc:docMk/>
            <pc:sldMk cId="1995589106" sldId="339"/>
            <ac:spMk id="2" creationId="{1BBC34F4-E566-003D-4683-D78FF01D1B1F}"/>
          </ac:spMkLst>
        </pc:spChg>
        <pc:spChg chg="add">
          <ac:chgData name="Guest User" userId="" providerId="Windows Live" clId="Web-{3E7394F7-6B1E-4237-9E71-0D5E4880C84F}" dt="2023-10-05T04:54:59.219" v="476"/>
          <ac:spMkLst>
            <pc:docMk/>
            <pc:sldMk cId="1995589106" sldId="339"/>
            <ac:spMk id="4" creationId="{A47FE461-9B73-B40F-D1C9-773EF28A99BA}"/>
          </ac:spMkLst>
        </pc:spChg>
        <pc:spChg chg="add">
          <ac:chgData name="Guest User" userId="" providerId="Windows Live" clId="Web-{3E7394F7-6B1E-4237-9E71-0D5E4880C84F}" dt="2023-10-05T04:55:04.235" v="479"/>
          <ac:spMkLst>
            <pc:docMk/>
            <pc:sldMk cId="1995589106" sldId="339"/>
            <ac:spMk id="7" creationId="{2703659C-C6FA-55EA-87A6-A0356320D31D}"/>
          </ac:spMkLst>
        </pc:spChg>
      </pc:sldChg>
      <pc:sldChg chg="delSp">
        <pc:chgData name="Guest User" userId="" providerId="Windows Live" clId="Web-{3E7394F7-6B1E-4237-9E71-0D5E4880C84F}" dt="2023-10-05T04:53:45.951" v="449"/>
        <pc:sldMkLst>
          <pc:docMk/>
          <pc:sldMk cId="491834409" sldId="342"/>
        </pc:sldMkLst>
        <pc:spChg chg="del">
          <ac:chgData name="Guest User" userId="" providerId="Windows Live" clId="Web-{3E7394F7-6B1E-4237-9E71-0D5E4880C84F}" dt="2023-10-05T04:53:45.951" v="449"/>
          <ac:spMkLst>
            <pc:docMk/>
            <pc:sldMk cId="491834409" sldId="342"/>
            <ac:spMk id="18" creationId="{EEA5083A-1F8B-6CC9-AE4B-82B2C11A6CA7}"/>
          </ac:spMkLst>
        </pc:spChg>
      </pc:sldChg>
      <pc:sldChg chg="addSp delSp modSp">
        <pc:chgData name="Guest User" userId="" providerId="Windows Live" clId="Web-{3E7394F7-6B1E-4237-9E71-0D5E4880C84F}" dt="2023-10-05T05:13:36.529" v="576" actId="1076"/>
        <pc:sldMkLst>
          <pc:docMk/>
          <pc:sldMk cId="2671847549" sldId="343"/>
        </pc:sldMkLst>
        <pc:spChg chg="del mod">
          <ac:chgData name="Guest User" userId="" providerId="Windows Live" clId="Web-{3E7394F7-6B1E-4237-9E71-0D5E4880C84F}" dt="2023-10-05T05:10:52.132" v="539"/>
          <ac:spMkLst>
            <pc:docMk/>
            <pc:sldMk cId="2671847549" sldId="343"/>
            <ac:spMk id="2" creationId="{1BBC34F4-E566-003D-4683-D78FF01D1B1F}"/>
          </ac:spMkLst>
        </pc:spChg>
        <pc:spChg chg="mod">
          <ac:chgData name="Guest User" userId="" providerId="Windows Live" clId="Web-{3E7394F7-6B1E-4237-9E71-0D5E4880C84F}" dt="2023-10-05T05:11:44.540" v="552"/>
          <ac:spMkLst>
            <pc:docMk/>
            <pc:sldMk cId="2671847549" sldId="343"/>
            <ac:spMk id="4" creationId="{F1D6D163-8374-6F25-886D-178B680006CB}"/>
          </ac:spMkLst>
        </pc:spChg>
        <pc:spChg chg="add">
          <ac:chgData name="Guest User" userId="" providerId="Windows Live" clId="Web-{3E7394F7-6B1E-4237-9E71-0D5E4880C84F}" dt="2023-10-05T04:54:59.344" v="477"/>
          <ac:spMkLst>
            <pc:docMk/>
            <pc:sldMk cId="2671847549" sldId="343"/>
            <ac:spMk id="7" creationId="{DA83D505-2338-CE9A-27B5-4E9F695D74D5}"/>
          </ac:spMkLst>
        </pc:spChg>
        <pc:spChg chg="del">
          <ac:chgData name="Guest User" userId="" providerId="Windows Live" clId="Web-{3E7394F7-6B1E-4237-9E71-0D5E4880C84F}" dt="2023-10-05T05:10:54.117" v="540"/>
          <ac:spMkLst>
            <pc:docMk/>
            <pc:sldMk cId="2671847549" sldId="343"/>
            <ac:spMk id="8" creationId="{8A23D1D5-2077-1752-B682-B853677B67C7}"/>
          </ac:spMkLst>
        </pc:spChg>
        <pc:spChg chg="add del mod">
          <ac:chgData name="Guest User" userId="" providerId="Windows Live" clId="Web-{3E7394F7-6B1E-4237-9E71-0D5E4880C84F}" dt="2023-10-05T05:10:57.460" v="541"/>
          <ac:spMkLst>
            <pc:docMk/>
            <pc:sldMk cId="2671847549" sldId="343"/>
            <ac:spMk id="10" creationId="{9721814B-3A2A-4196-67AE-87E2D0CA3C25}"/>
          </ac:spMkLst>
        </pc:spChg>
        <pc:picChg chg="mod">
          <ac:chgData name="Guest User" userId="" providerId="Windows Live" clId="Web-{3E7394F7-6B1E-4237-9E71-0D5E4880C84F}" dt="2023-10-05T05:13:36.529" v="576" actId="1076"/>
          <ac:picMkLst>
            <pc:docMk/>
            <pc:sldMk cId="2671847549" sldId="343"/>
            <ac:picMk id="6" creationId="{7434D8DC-05A0-02CA-9770-6CBD4BC1414C}"/>
          </ac:picMkLst>
        </pc:picChg>
      </pc:sldChg>
      <pc:sldChg chg="delSp">
        <pc:chgData name="Guest User" userId="" providerId="Windows Live" clId="Web-{3E7394F7-6B1E-4237-9E71-0D5E4880C84F}" dt="2023-10-05T04:53:53.435" v="451"/>
        <pc:sldMkLst>
          <pc:docMk/>
          <pc:sldMk cId="703656433" sldId="344"/>
        </pc:sldMkLst>
        <pc:spChg chg="del">
          <ac:chgData name="Guest User" userId="" providerId="Windows Live" clId="Web-{3E7394F7-6B1E-4237-9E71-0D5E4880C84F}" dt="2023-10-05T04:53:53.435" v="451"/>
          <ac:spMkLst>
            <pc:docMk/>
            <pc:sldMk cId="703656433" sldId="344"/>
            <ac:spMk id="18" creationId="{EEA5083A-1F8B-6CC9-AE4B-82B2C11A6CA7}"/>
          </ac:spMkLst>
        </pc:spChg>
      </pc:sldChg>
      <pc:sldChg chg="addSp delSp modSp">
        <pc:chgData name="Guest User" userId="" providerId="Windows Live" clId="Web-{3E7394F7-6B1E-4237-9E71-0D5E4880C84F}" dt="2023-10-05T05:11:56.978" v="554" actId="20577"/>
        <pc:sldMkLst>
          <pc:docMk/>
          <pc:sldMk cId="670712197" sldId="345"/>
        </pc:sldMkLst>
        <pc:spChg chg="del mod">
          <ac:chgData name="Guest User" userId="" providerId="Windows Live" clId="Web-{3E7394F7-6B1E-4237-9E71-0D5E4880C84F}" dt="2023-10-05T05:04:45.696" v="527"/>
          <ac:spMkLst>
            <pc:docMk/>
            <pc:sldMk cId="670712197" sldId="345"/>
            <ac:spMk id="2" creationId="{1BBC34F4-E566-003D-4683-D78FF01D1B1F}"/>
          </ac:spMkLst>
        </pc:spChg>
        <pc:spChg chg="mod">
          <ac:chgData name="Guest User" userId="" providerId="Windows Live" clId="Web-{3E7394F7-6B1E-4237-9E71-0D5E4880C84F}" dt="2023-10-05T05:11:56.978" v="554" actId="20577"/>
          <ac:spMkLst>
            <pc:docMk/>
            <pc:sldMk cId="670712197" sldId="345"/>
            <ac:spMk id="4" creationId="{F1D6D163-8374-6F25-886D-178B680006CB}"/>
          </ac:spMkLst>
        </pc:spChg>
        <pc:spChg chg="del">
          <ac:chgData name="Guest User" userId="" providerId="Windows Live" clId="Web-{3E7394F7-6B1E-4237-9E71-0D5E4880C84F}" dt="2023-10-05T05:04:48.071" v="528"/>
          <ac:spMkLst>
            <pc:docMk/>
            <pc:sldMk cId="670712197" sldId="345"/>
            <ac:spMk id="6" creationId="{445CD621-E76A-C66A-3350-2C0805744A19}"/>
          </ac:spMkLst>
        </pc:spChg>
        <pc:spChg chg="add">
          <ac:chgData name="Guest User" userId="" providerId="Windows Live" clId="Web-{3E7394F7-6B1E-4237-9E71-0D5E4880C84F}" dt="2023-10-05T04:55:02.079" v="478"/>
          <ac:spMkLst>
            <pc:docMk/>
            <pc:sldMk cId="670712197" sldId="345"/>
            <ac:spMk id="8" creationId="{A6229669-95EB-4822-62CF-7BB837BC0839}"/>
          </ac:spMkLst>
        </pc:spChg>
        <pc:spChg chg="add">
          <ac:chgData name="Guest User" userId="" providerId="Windows Live" clId="Web-{3E7394F7-6B1E-4237-9E71-0D5E4880C84F}" dt="2023-10-05T04:55:06.579" v="480"/>
          <ac:spMkLst>
            <pc:docMk/>
            <pc:sldMk cId="670712197" sldId="345"/>
            <ac:spMk id="10" creationId="{A2FDCA25-45B5-7D9C-0C53-0EEE6E2118FD}"/>
          </ac:spMkLst>
        </pc:spChg>
        <pc:spChg chg="add del mod">
          <ac:chgData name="Guest User" userId="" providerId="Windows Live" clId="Web-{3E7394F7-6B1E-4237-9E71-0D5E4880C84F}" dt="2023-10-05T05:04:53.133" v="530"/>
          <ac:spMkLst>
            <pc:docMk/>
            <pc:sldMk cId="670712197" sldId="345"/>
            <ac:spMk id="12" creationId="{90D7BCB9-1DE7-6E5F-F119-418E12285280}"/>
          </ac:spMkLst>
        </pc:spChg>
        <pc:picChg chg="mod">
          <ac:chgData name="Guest User" userId="" providerId="Windows Live" clId="Web-{3E7394F7-6B1E-4237-9E71-0D5E4880C84F}" dt="2023-10-05T05:04:48.430" v="529" actId="1076"/>
          <ac:picMkLst>
            <pc:docMk/>
            <pc:sldMk cId="670712197" sldId="345"/>
            <ac:picMk id="3" creationId="{CA268A5B-8ADB-FC94-1227-2C9C38730CD4}"/>
          </ac:picMkLst>
        </pc:picChg>
      </pc:sldChg>
      <pc:sldChg chg="addSp delSp">
        <pc:chgData name="Guest User" userId="" providerId="Windows Live" clId="Web-{3E7394F7-6B1E-4237-9E71-0D5E4880C84F}" dt="2023-10-05T04:55:55.143" v="491"/>
        <pc:sldMkLst>
          <pc:docMk/>
          <pc:sldMk cId="3969422351" sldId="346"/>
        </pc:sldMkLst>
        <pc:spChg chg="add del">
          <ac:chgData name="Guest User" userId="" providerId="Windows Live" clId="Web-{3E7394F7-6B1E-4237-9E71-0D5E4880C84F}" dt="2023-10-05T04:55:52.315" v="490"/>
          <ac:spMkLst>
            <pc:docMk/>
            <pc:sldMk cId="3969422351" sldId="346"/>
            <ac:spMk id="5" creationId="{B2192019-1725-CEAA-D39E-0C329C19FD67}"/>
          </ac:spMkLst>
        </pc:spChg>
        <pc:spChg chg="del">
          <ac:chgData name="Guest User" userId="" providerId="Windows Live" clId="Web-{3E7394F7-6B1E-4237-9E71-0D5E4880C84F}" dt="2023-10-05T04:52:19.869" v="440"/>
          <ac:spMkLst>
            <pc:docMk/>
            <pc:sldMk cId="3969422351" sldId="346"/>
            <ac:spMk id="6" creationId="{37035050-AD99-7C3E-88D1-4F0DB70EE892}"/>
          </ac:spMkLst>
        </pc:spChg>
        <pc:spChg chg="del">
          <ac:chgData name="Guest User" userId="" providerId="Windows Live" clId="Web-{3E7394F7-6B1E-4237-9E71-0D5E4880C84F}" dt="2023-10-05T04:55:55.143" v="491"/>
          <ac:spMkLst>
            <pc:docMk/>
            <pc:sldMk cId="3969422351" sldId="346"/>
            <ac:spMk id="7" creationId="{6B80F55B-AA7C-0DF4-6AB0-5C82D51D2F2E}"/>
          </ac:spMkLst>
        </pc:spChg>
        <pc:spChg chg="del">
          <ac:chgData name="Guest User" userId="" providerId="Windows Live" clId="Web-{3E7394F7-6B1E-4237-9E71-0D5E4880C84F}" dt="2023-10-05T04:50:33.880" v="439"/>
          <ac:spMkLst>
            <pc:docMk/>
            <pc:sldMk cId="3969422351" sldId="346"/>
            <ac:spMk id="8" creationId="{46942611-477F-4705-D7CE-6DB8F976327A}"/>
          </ac:spMkLst>
        </pc:spChg>
      </pc:sldChg>
      <pc:sldChg chg="addSp delSp modSp">
        <pc:chgData name="Guest User" userId="" providerId="Windows Live" clId="Web-{3E7394F7-6B1E-4237-9E71-0D5E4880C84F}" dt="2023-10-05T05:12:27.886" v="564" actId="1076"/>
        <pc:sldMkLst>
          <pc:docMk/>
          <pc:sldMk cId="3893434246" sldId="347"/>
        </pc:sldMkLst>
        <pc:spChg chg="del">
          <ac:chgData name="Guest User" userId="" providerId="Windows Live" clId="Web-{3E7394F7-6B1E-4237-9E71-0D5E4880C84F}" dt="2023-10-05T05:12:07.572" v="555"/>
          <ac:spMkLst>
            <pc:docMk/>
            <pc:sldMk cId="3893434246" sldId="347"/>
            <ac:spMk id="2" creationId="{1BBC34F4-E566-003D-4683-D78FF01D1B1F}"/>
          </ac:spMkLst>
        </pc:spChg>
        <pc:spChg chg="mod">
          <ac:chgData name="Guest User" userId="" providerId="Windows Live" clId="Web-{3E7394F7-6B1E-4237-9E71-0D5E4880C84F}" dt="2023-10-05T05:12:22.745" v="562" actId="20577"/>
          <ac:spMkLst>
            <pc:docMk/>
            <pc:sldMk cId="3893434246" sldId="347"/>
            <ac:spMk id="4" creationId="{F1D6D163-8374-6F25-886D-178B680006CB}"/>
          </ac:spMkLst>
        </pc:spChg>
        <pc:spChg chg="add">
          <ac:chgData name="Guest User" userId="" providerId="Windows Live" clId="Web-{3E7394F7-6B1E-4237-9E71-0D5E4880C84F}" dt="2023-10-05T04:55:09.923" v="481"/>
          <ac:spMkLst>
            <pc:docMk/>
            <pc:sldMk cId="3893434246" sldId="347"/>
            <ac:spMk id="7" creationId="{BE8907D2-54DC-B518-BC80-3279A4DA65E9}"/>
          </ac:spMkLst>
        </pc:spChg>
        <pc:spChg chg="add del mod">
          <ac:chgData name="Guest User" userId="" providerId="Windows Live" clId="Web-{3E7394F7-6B1E-4237-9E71-0D5E4880C84F}" dt="2023-10-05T05:12:11.666" v="556"/>
          <ac:spMkLst>
            <pc:docMk/>
            <pc:sldMk cId="3893434246" sldId="347"/>
            <ac:spMk id="10" creationId="{0AF479AF-C855-5599-F7DB-6BAE3D1E5F9F}"/>
          </ac:spMkLst>
        </pc:spChg>
        <pc:picChg chg="mod">
          <ac:chgData name="Guest User" userId="" providerId="Windows Live" clId="Web-{3E7394F7-6B1E-4237-9E71-0D5E4880C84F}" dt="2023-10-05T05:12:27.886" v="564" actId="1076"/>
          <ac:picMkLst>
            <pc:docMk/>
            <pc:sldMk cId="3893434246" sldId="347"/>
            <ac:picMk id="3" creationId="{0AB11666-EFE3-70A3-7FEC-02F3065E455E}"/>
          </ac:picMkLst>
        </pc:picChg>
      </pc:sldChg>
      <pc:sldChg chg="addSp delSp modSp">
        <pc:chgData name="Guest User" userId="" providerId="Windows Live" clId="Web-{3E7394F7-6B1E-4237-9E71-0D5E4880C84F}" dt="2023-10-05T05:13:24.247" v="575" actId="1076"/>
        <pc:sldMkLst>
          <pc:docMk/>
          <pc:sldMk cId="1135582252" sldId="348"/>
        </pc:sldMkLst>
        <pc:spChg chg="del">
          <ac:chgData name="Guest User" userId="" providerId="Windows Live" clId="Web-{3E7394F7-6B1E-4237-9E71-0D5E4880C84F}" dt="2023-10-05T03:30:44.799" v="13"/>
          <ac:spMkLst>
            <pc:docMk/>
            <pc:sldMk cId="1135582252" sldId="348"/>
            <ac:spMk id="2" creationId="{1BBC34F4-E566-003D-4683-D78FF01D1B1F}"/>
          </ac:spMkLst>
        </pc:spChg>
        <pc:spChg chg="mod">
          <ac:chgData name="Guest User" userId="" providerId="Windows Live" clId="Web-{3E7394F7-6B1E-4237-9E71-0D5E4880C84F}" dt="2023-10-05T05:12:51.324" v="567" actId="1076"/>
          <ac:spMkLst>
            <pc:docMk/>
            <pc:sldMk cId="1135582252" sldId="348"/>
            <ac:spMk id="4" creationId="{F1D6D163-8374-6F25-886D-178B680006CB}"/>
          </ac:spMkLst>
        </pc:spChg>
        <pc:spChg chg="add mod">
          <ac:chgData name="Guest User" userId="" providerId="Windows Live" clId="Web-{3E7394F7-6B1E-4237-9E71-0D5E4880C84F}" dt="2023-10-05T03:30:44.799" v="13"/>
          <ac:spMkLst>
            <pc:docMk/>
            <pc:sldMk cId="1135582252" sldId="348"/>
            <ac:spMk id="7" creationId="{5AE60130-6C5B-A5D0-AE13-17E998A9DCF0}"/>
          </ac:spMkLst>
        </pc:spChg>
        <pc:spChg chg="mod">
          <ac:chgData name="Guest User" userId="" providerId="Windows Live" clId="Web-{3E7394F7-6B1E-4237-9E71-0D5E4880C84F}" dt="2023-10-05T05:13:24.247" v="575" actId="1076"/>
          <ac:spMkLst>
            <pc:docMk/>
            <pc:sldMk cId="1135582252" sldId="348"/>
            <ac:spMk id="8" creationId="{8A23D1D5-2077-1752-B682-B853677B67C7}"/>
          </ac:spMkLst>
        </pc:spChg>
        <pc:spChg chg="add">
          <ac:chgData name="Guest User" userId="" providerId="Windows Live" clId="Web-{3E7394F7-6B1E-4237-9E71-0D5E4880C84F}" dt="2023-10-05T04:55:10.079" v="482"/>
          <ac:spMkLst>
            <pc:docMk/>
            <pc:sldMk cId="1135582252" sldId="348"/>
            <ac:spMk id="10" creationId="{B8F16F41-57E1-DDB0-4A95-9F460C8AA626}"/>
          </ac:spMkLst>
        </pc:spChg>
        <pc:picChg chg="mod">
          <ac:chgData name="Guest User" userId="" providerId="Windows Live" clId="Web-{3E7394F7-6B1E-4237-9E71-0D5E4880C84F}" dt="2023-10-05T05:13:19.575" v="574" actId="1076"/>
          <ac:picMkLst>
            <pc:docMk/>
            <pc:sldMk cId="1135582252" sldId="348"/>
            <ac:picMk id="3" creationId="{32FC44D4-820D-C7EF-5C48-888A3D841DDC}"/>
          </ac:picMkLst>
        </pc:picChg>
      </pc:sldChg>
      <pc:sldChg chg="delSp">
        <pc:chgData name="Guest User" userId="" providerId="Windows Live" clId="Web-{3E7394F7-6B1E-4237-9E71-0D5E4880C84F}" dt="2023-10-05T04:53:50.513" v="450"/>
        <pc:sldMkLst>
          <pc:docMk/>
          <pc:sldMk cId="1523138382" sldId="349"/>
        </pc:sldMkLst>
        <pc:spChg chg="del">
          <ac:chgData name="Guest User" userId="" providerId="Windows Live" clId="Web-{3E7394F7-6B1E-4237-9E71-0D5E4880C84F}" dt="2023-10-05T04:53:50.513" v="450"/>
          <ac:spMkLst>
            <pc:docMk/>
            <pc:sldMk cId="1523138382" sldId="349"/>
            <ac:spMk id="18" creationId="{EEA5083A-1F8B-6CC9-AE4B-82B2C11A6CA7}"/>
          </ac:spMkLst>
        </pc:spChg>
      </pc:sldChg>
      <pc:sldChg chg="del">
        <pc:chgData name="Guest User" userId="" providerId="Windows Live" clId="Web-{3E7394F7-6B1E-4237-9E71-0D5E4880C84F}" dt="2023-10-05T03:49:31.876" v="14"/>
        <pc:sldMkLst>
          <pc:docMk/>
          <pc:sldMk cId="3864515687" sldId="351"/>
        </pc:sldMkLst>
      </pc:sldChg>
      <pc:sldChg chg="addSp delSp modSp">
        <pc:chgData name="Guest User" userId="" providerId="Windows Live" clId="Web-{3E7394F7-6B1E-4237-9E71-0D5E4880C84F}" dt="2023-10-05T04:53:34.841" v="448" actId="1076"/>
        <pc:sldMkLst>
          <pc:docMk/>
          <pc:sldMk cId="1325088097" sldId="354"/>
        </pc:sldMkLst>
        <pc:spChg chg="add del">
          <ac:chgData name="Guest User" userId="" providerId="Windows Live" clId="Web-{3E7394F7-6B1E-4237-9E71-0D5E4880C84F}" dt="2023-10-05T04:53:30.934" v="447"/>
          <ac:spMkLst>
            <pc:docMk/>
            <pc:sldMk cId="1325088097" sldId="354"/>
            <ac:spMk id="2" creationId="{C01B31B3-292B-958D-A962-6AAD4BF4B0B6}"/>
          </ac:spMkLst>
        </pc:spChg>
        <pc:spChg chg="mod">
          <ac:chgData name="Guest User" userId="" providerId="Windows Live" clId="Web-{3E7394F7-6B1E-4237-9E71-0D5E4880C84F}" dt="2023-10-05T04:53:34.841" v="448" actId="1076"/>
          <ac:spMkLst>
            <pc:docMk/>
            <pc:sldMk cId="1325088097" sldId="354"/>
            <ac:spMk id="8" creationId="{6A037F35-0AD9-FE16-3A28-CC1FEEECD5F0}"/>
          </ac:spMkLst>
        </pc:spChg>
      </pc:sldChg>
      <pc:sldChg chg="add replId">
        <pc:chgData name="Guest User" userId="" providerId="Windows Live" clId="Web-{3E7394F7-6B1E-4237-9E71-0D5E4880C84F}" dt="2023-10-05T03:50:40.613" v="15"/>
        <pc:sldMkLst>
          <pc:docMk/>
          <pc:sldMk cId="2167944510" sldId="365"/>
        </pc:sldMkLst>
      </pc:sldChg>
      <pc:sldChg chg="addSp delSp modSp ord">
        <pc:chgData name="Guest User" userId="" providerId="Windows Live" clId="Web-{3E7394F7-6B1E-4237-9E71-0D5E4880C84F}" dt="2023-10-05T04:54:54.110" v="472"/>
        <pc:sldMkLst>
          <pc:docMk/>
          <pc:sldMk cId="2167944510" sldId="369"/>
        </pc:sldMkLst>
        <pc:spChg chg="mod">
          <ac:chgData name="Guest User" userId="" providerId="Windows Live" clId="Web-{3E7394F7-6B1E-4237-9E71-0D5E4880C84F}" dt="2023-10-05T04:19:14.103" v="150" actId="1076"/>
          <ac:spMkLst>
            <pc:docMk/>
            <pc:sldMk cId="2167944510" sldId="369"/>
            <ac:spMk id="3" creationId="{B863A67F-E2D9-4317-BCEE-8DA45E844FE2}"/>
          </ac:spMkLst>
        </pc:spChg>
        <pc:spChg chg="add">
          <ac:chgData name="Guest User" userId="" providerId="Windows Live" clId="Web-{3E7394F7-6B1E-4237-9E71-0D5E4880C84F}" dt="2023-10-05T04:54:54.110" v="472"/>
          <ac:spMkLst>
            <pc:docMk/>
            <pc:sldMk cId="2167944510" sldId="369"/>
            <ac:spMk id="4" creationId="{14717401-9F3C-6551-50BC-07481DE01B52}"/>
          </ac:spMkLst>
        </pc:spChg>
        <pc:spChg chg="mod">
          <ac:chgData name="Guest User" userId="" providerId="Windows Live" clId="Web-{3E7394F7-6B1E-4237-9E71-0D5E4880C84F}" dt="2023-10-05T03:55:33.984" v="50" actId="20577"/>
          <ac:spMkLst>
            <pc:docMk/>
            <pc:sldMk cId="2167944510" sldId="369"/>
            <ac:spMk id="15" creationId="{97460EB7-ECF2-17CE-8ED1-DAA2163B545D}"/>
          </ac:spMkLst>
        </pc:spChg>
        <pc:spChg chg="del">
          <ac:chgData name="Guest User" userId="" providerId="Windows Live" clId="Web-{3E7394F7-6B1E-4237-9E71-0D5E4880C84F}" dt="2023-10-05T04:49:53.035" v="430"/>
          <ac:spMkLst>
            <pc:docMk/>
            <pc:sldMk cId="2167944510" sldId="369"/>
            <ac:spMk id="19" creationId="{73D3F999-35A9-BC2C-39AC-8E3B4395CBF4}"/>
          </ac:spMkLst>
        </pc:spChg>
      </pc:sldChg>
      <pc:sldChg chg="ord">
        <pc:chgData name="Guest User" userId="" providerId="Windows Live" clId="Web-{3E7394F7-6B1E-4237-9E71-0D5E4880C84F}" dt="2023-10-05T04:54:20.233" v="452"/>
        <pc:sldMkLst>
          <pc:docMk/>
          <pc:sldMk cId="2086984256" sldId="370"/>
        </pc:sldMkLst>
      </pc:sldChg>
      <pc:sldChg chg="addSp delSp modSp add ord replId">
        <pc:chgData name="Guest User" userId="" providerId="Windows Live" clId="Web-{3E7394F7-6B1E-4237-9E71-0D5E4880C84F}" dt="2023-10-05T04:54:56.469" v="473"/>
        <pc:sldMkLst>
          <pc:docMk/>
          <pc:sldMk cId="3897674807" sldId="372"/>
        </pc:sldMkLst>
        <pc:spChg chg="del">
          <ac:chgData name="Guest User" userId="" providerId="Windows Live" clId="Web-{3E7394F7-6B1E-4237-9E71-0D5E4880C84F}" dt="2023-10-05T04:00:26.605" v="118"/>
          <ac:spMkLst>
            <pc:docMk/>
            <pc:sldMk cId="3897674807" sldId="372"/>
            <ac:spMk id="3" creationId="{B863A67F-E2D9-4317-BCEE-8DA45E844FE2}"/>
          </ac:spMkLst>
        </pc:spChg>
        <pc:spChg chg="add">
          <ac:chgData name="Guest User" userId="" providerId="Windows Live" clId="Web-{3E7394F7-6B1E-4237-9E71-0D5E4880C84F}" dt="2023-10-05T04:54:56.469" v="473"/>
          <ac:spMkLst>
            <pc:docMk/>
            <pc:sldMk cId="3897674807" sldId="372"/>
            <ac:spMk id="6" creationId="{BA99F859-1598-1493-8789-8F010A01A8A6}"/>
          </ac:spMkLst>
        </pc:spChg>
        <pc:spChg chg="mod">
          <ac:chgData name="Guest User" userId="" providerId="Windows Live" clId="Web-{3E7394F7-6B1E-4237-9E71-0D5E4880C84F}" dt="2023-10-05T04:18:54.805" v="148" actId="20577"/>
          <ac:spMkLst>
            <pc:docMk/>
            <pc:sldMk cId="3897674807" sldId="372"/>
            <ac:spMk id="15" creationId="{97460EB7-ECF2-17CE-8ED1-DAA2163B545D}"/>
          </ac:spMkLst>
        </pc:spChg>
        <pc:spChg chg="del">
          <ac:chgData name="Guest User" userId="" providerId="Windows Live" clId="Web-{3E7394F7-6B1E-4237-9E71-0D5E4880C84F}" dt="2023-10-05T04:49:56.566" v="431"/>
          <ac:spMkLst>
            <pc:docMk/>
            <pc:sldMk cId="3897674807" sldId="372"/>
            <ac:spMk id="19" creationId="{73D3F999-35A9-BC2C-39AC-8E3B4395CBF4}"/>
          </ac:spMkLst>
        </pc:spChg>
        <pc:picChg chg="add del mod">
          <ac:chgData name="Guest User" userId="" providerId="Windows Live" clId="Web-{3E7394F7-6B1E-4237-9E71-0D5E4880C84F}" dt="2023-10-05T04:16:21.815" v="128"/>
          <ac:picMkLst>
            <pc:docMk/>
            <pc:sldMk cId="3897674807" sldId="372"/>
            <ac:picMk id="2" creationId="{19D93B48-4DC7-8867-FFD8-BEE707AC8013}"/>
          </ac:picMkLst>
        </pc:picChg>
        <pc:picChg chg="add mod modCrop">
          <ac:chgData name="Guest User" userId="" providerId="Windows Live" clId="Web-{3E7394F7-6B1E-4237-9E71-0D5E4880C84F}" dt="2023-10-05T04:18:57.477" v="149" actId="1076"/>
          <ac:picMkLst>
            <pc:docMk/>
            <pc:sldMk cId="3897674807" sldId="372"/>
            <ac:picMk id="4" creationId="{87F9BD75-0209-92E8-C510-6EE698DD55EA}"/>
          </ac:picMkLst>
        </pc:picChg>
      </pc:sldChg>
      <pc:sldChg chg="add del replId">
        <pc:chgData name="Guest User" userId="" providerId="Windows Live" clId="Web-{3E7394F7-6B1E-4237-9E71-0D5E4880C84F}" dt="2023-10-05T04:00:31.652" v="120"/>
        <pc:sldMkLst>
          <pc:docMk/>
          <pc:sldMk cId="1467936762" sldId="373"/>
        </pc:sldMkLst>
      </pc:sldChg>
      <pc:sldChg chg="addSp delSp modSp add replId">
        <pc:chgData name="Guest User" userId="" providerId="Windows Live" clId="Web-{3E7394F7-6B1E-4237-9E71-0D5E4880C84F}" dt="2023-10-05T04:54:56.657" v="474"/>
        <pc:sldMkLst>
          <pc:docMk/>
          <pc:sldMk cId="969253902" sldId="374"/>
        </pc:sldMkLst>
        <pc:spChg chg="add del mod">
          <ac:chgData name="Guest User" userId="" providerId="Windows Live" clId="Web-{3E7394F7-6B1E-4237-9E71-0D5E4880C84F}" dt="2023-10-05T04:36:08.799" v="351"/>
          <ac:spMkLst>
            <pc:docMk/>
            <pc:sldMk cId="969253902" sldId="374"/>
            <ac:spMk id="3" creationId="{9DD5A50E-851D-8EE1-E28B-F39F737AAF7B}"/>
          </ac:spMkLst>
        </pc:spChg>
        <pc:spChg chg="add mod">
          <ac:chgData name="Guest User" userId="" providerId="Windows Live" clId="Web-{3E7394F7-6B1E-4237-9E71-0D5E4880C84F}" dt="2023-10-05T04:36:13.987" v="353" actId="1076"/>
          <ac:spMkLst>
            <pc:docMk/>
            <pc:sldMk cId="969253902" sldId="374"/>
            <ac:spMk id="6" creationId="{9C09EB4C-BF86-2966-581C-0534CB8278DB}"/>
          </ac:spMkLst>
        </pc:spChg>
        <pc:spChg chg="add">
          <ac:chgData name="Guest User" userId="" providerId="Windows Live" clId="Web-{3E7394F7-6B1E-4237-9E71-0D5E4880C84F}" dt="2023-10-05T04:54:56.657" v="474"/>
          <ac:spMkLst>
            <pc:docMk/>
            <pc:sldMk cId="969253902" sldId="374"/>
            <ac:spMk id="8" creationId="{E43FC8F8-0244-0AEE-CA60-5D3247089281}"/>
          </ac:spMkLst>
        </pc:spChg>
        <pc:spChg chg="mod">
          <ac:chgData name="Guest User" userId="" providerId="Windows Live" clId="Web-{3E7394F7-6B1E-4237-9E71-0D5E4880C84F}" dt="2023-10-05T04:19:56.979" v="157" actId="20577"/>
          <ac:spMkLst>
            <pc:docMk/>
            <pc:sldMk cId="969253902" sldId="374"/>
            <ac:spMk id="15" creationId="{97460EB7-ECF2-17CE-8ED1-DAA2163B545D}"/>
          </ac:spMkLst>
        </pc:spChg>
        <pc:spChg chg="del">
          <ac:chgData name="Guest User" userId="" providerId="Windows Live" clId="Web-{3E7394F7-6B1E-4237-9E71-0D5E4880C84F}" dt="2023-10-05T04:49:59.535" v="432"/>
          <ac:spMkLst>
            <pc:docMk/>
            <pc:sldMk cId="969253902" sldId="374"/>
            <ac:spMk id="19" creationId="{73D3F999-35A9-BC2C-39AC-8E3B4395CBF4}"/>
          </ac:spMkLst>
        </pc:spChg>
        <pc:picChg chg="add mod">
          <ac:chgData name="Guest User" userId="" providerId="Windows Live" clId="Web-{3E7394F7-6B1E-4237-9E71-0D5E4880C84F}" dt="2023-10-05T04:22:27.282" v="192" actId="1076"/>
          <ac:picMkLst>
            <pc:docMk/>
            <pc:sldMk cId="969253902" sldId="374"/>
            <ac:picMk id="2" creationId="{A15732CC-C4E1-0417-4270-9FEE5A52B4FE}"/>
          </ac:picMkLst>
        </pc:picChg>
        <pc:picChg chg="del">
          <ac:chgData name="Guest User" userId="" providerId="Windows Live" clId="Web-{3E7394F7-6B1E-4237-9E71-0D5E4880C84F}" dt="2023-10-05T04:19:59.558" v="158"/>
          <ac:picMkLst>
            <pc:docMk/>
            <pc:sldMk cId="969253902" sldId="374"/>
            <ac:picMk id="4" creationId="{87F9BD75-0209-92E8-C510-6EE698DD55EA}"/>
          </ac:picMkLst>
        </pc:picChg>
        <pc:picChg chg="add mod">
          <ac:chgData name="Guest User" userId="" providerId="Windows Live" clId="Web-{3E7394F7-6B1E-4237-9E71-0D5E4880C84F}" dt="2023-10-05T04:22:27.235" v="191" actId="1076"/>
          <ac:picMkLst>
            <pc:docMk/>
            <pc:sldMk cId="969253902" sldId="374"/>
            <ac:picMk id="5" creationId="{5519ECDD-DAF1-8C56-A2B8-BDC79555FC78}"/>
          </ac:picMkLst>
        </pc:picChg>
      </pc:sldChg>
      <pc:sldChg chg="add del replId">
        <pc:chgData name="Guest User" userId="" providerId="Windows Live" clId="Web-{3E7394F7-6B1E-4237-9E71-0D5E4880C84F}" dt="2023-10-05T04:16:30.971" v="130"/>
        <pc:sldMkLst>
          <pc:docMk/>
          <pc:sldMk cId="2842242634" sldId="374"/>
        </pc:sldMkLst>
      </pc:sldChg>
      <pc:sldChg chg="addSp delSp modSp add del ord replId addAnim">
        <pc:chgData name="Guest User" userId="" providerId="Windows Live" clId="Web-{3E7394F7-6B1E-4237-9E71-0D5E4880C84F}" dt="2023-10-05T04:50:02.364" v="433"/>
        <pc:sldMkLst>
          <pc:docMk/>
          <pc:sldMk cId="3783843070" sldId="375"/>
        </pc:sldMkLst>
        <pc:spChg chg="del mod">
          <ac:chgData name="Guest User" userId="" providerId="Windows Live" clId="Web-{3E7394F7-6B1E-4237-9E71-0D5E4880C84F}" dt="2023-10-05T04:27:47.482" v="268"/>
          <ac:spMkLst>
            <pc:docMk/>
            <pc:sldMk cId="3783843070" sldId="375"/>
            <ac:spMk id="3" creationId="{9DD5A50E-851D-8EE1-E28B-F39F737AAF7B}"/>
          </ac:spMkLst>
        </pc:spChg>
        <pc:spChg chg="add mod">
          <ac:chgData name="Guest User" userId="" providerId="Windows Live" clId="Web-{3E7394F7-6B1E-4237-9E71-0D5E4880C84F}" dt="2023-10-05T04:33:27.340" v="346" actId="20577"/>
          <ac:spMkLst>
            <pc:docMk/>
            <pc:sldMk cId="3783843070" sldId="375"/>
            <ac:spMk id="7" creationId="{ABF53B95-8163-3448-31F3-76B1464C076C}"/>
          </ac:spMkLst>
        </pc:spChg>
        <pc:picChg chg="del">
          <ac:chgData name="Guest User" userId="" providerId="Windows Live" clId="Web-{3E7394F7-6B1E-4237-9E71-0D5E4880C84F}" dt="2023-10-05T04:23:22.769" v="195"/>
          <ac:picMkLst>
            <pc:docMk/>
            <pc:sldMk cId="3783843070" sldId="375"/>
            <ac:picMk id="2" creationId="{A15732CC-C4E1-0417-4270-9FEE5A52B4FE}"/>
          </ac:picMkLst>
        </pc:picChg>
        <pc:picChg chg="add mod">
          <ac:chgData name="Guest User" userId="" providerId="Windows Live" clId="Web-{3E7394F7-6B1E-4237-9E71-0D5E4880C84F}" dt="2023-10-05T04:23:46.004" v="203" actId="1076"/>
          <ac:picMkLst>
            <pc:docMk/>
            <pc:sldMk cId="3783843070" sldId="375"/>
            <ac:picMk id="4" creationId="{CC5BC783-0415-02B7-439C-56CF22090975}"/>
          </ac:picMkLst>
        </pc:picChg>
        <pc:picChg chg="del">
          <ac:chgData name="Guest User" userId="" providerId="Windows Live" clId="Web-{3E7394F7-6B1E-4237-9E71-0D5E4880C84F}" dt="2023-10-05T04:23:20.472" v="194"/>
          <ac:picMkLst>
            <pc:docMk/>
            <pc:sldMk cId="3783843070" sldId="375"/>
            <ac:picMk id="5" creationId="{5519ECDD-DAF1-8C56-A2B8-BDC79555FC78}"/>
          </ac:picMkLst>
        </pc:picChg>
      </pc:sldChg>
      <pc:sldChg chg="addSp delSp modSp add del replId addAnim delAnim">
        <pc:chgData name="Guest User" userId="" providerId="Windows Live" clId="Web-{3E7394F7-6B1E-4237-9E71-0D5E4880C84F}" dt="2023-10-05T04:36:17.409" v="354"/>
        <pc:sldMkLst>
          <pc:docMk/>
          <pc:sldMk cId="2758115449" sldId="376"/>
        </pc:sldMkLst>
        <pc:spChg chg="del mod">
          <ac:chgData name="Guest User" userId="" providerId="Windows Live" clId="Web-{3E7394F7-6B1E-4237-9E71-0D5E4880C84F}" dt="2023-10-05T04:26:18.151" v="250"/>
          <ac:spMkLst>
            <pc:docMk/>
            <pc:sldMk cId="2758115449" sldId="376"/>
            <ac:spMk id="3" creationId="{9DD5A50E-851D-8EE1-E28B-F39F737AAF7B}"/>
          </ac:spMkLst>
        </pc:spChg>
        <pc:spChg chg="add del mod">
          <ac:chgData name="Guest User" userId="" providerId="Windows Live" clId="Web-{3E7394F7-6B1E-4237-9E71-0D5E4880C84F}" dt="2023-10-05T04:35:52.986" v="350"/>
          <ac:spMkLst>
            <pc:docMk/>
            <pc:sldMk cId="2758115449" sldId="376"/>
            <ac:spMk id="5" creationId="{62A33024-4A13-A9BD-8C13-B37D1BAFA552}"/>
          </ac:spMkLst>
        </pc:spChg>
        <pc:spChg chg="add del mod">
          <ac:chgData name="Guest User" userId="" providerId="Windows Live" clId="Web-{3E7394F7-6B1E-4237-9E71-0D5E4880C84F}" dt="2023-10-05T04:26:00.994" v="244"/>
          <ac:spMkLst>
            <pc:docMk/>
            <pc:sldMk cId="2758115449" sldId="376"/>
            <ac:spMk id="7" creationId="{43147DF4-0AD3-1CFA-849E-8C53D857C7C9}"/>
          </ac:spMkLst>
        </pc:spChg>
        <pc:picChg chg="mod">
          <ac:chgData name="Guest User" userId="" providerId="Windows Live" clId="Web-{3E7394F7-6B1E-4237-9E71-0D5E4880C84F}" dt="2023-10-05T04:27:17.419" v="262" actId="1076"/>
          <ac:picMkLst>
            <pc:docMk/>
            <pc:sldMk cId="2758115449" sldId="376"/>
            <ac:picMk id="4" creationId="{CC5BC783-0415-02B7-439C-56CF22090975}"/>
          </ac:picMkLst>
        </pc:picChg>
      </pc:sldChg>
      <pc:sldChg chg="addSp delSp modSp add ord replId">
        <pc:chgData name="Guest User" userId="" providerId="Windows Live" clId="Web-{3E7394F7-6B1E-4237-9E71-0D5E4880C84F}" dt="2023-10-05T04:54:56.703" v="475"/>
        <pc:sldMkLst>
          <pc:docMk/>
          <pc:sldMk cId="2023885270" sldId="378"/>
        </pc:sldMkLst>
        <pc:spChg chg="add mod">
          <ac:chgData name="Guest User" userId="" providerId="Windows Live" clId="Web-{3E7394F7-6B1E-4237-9E71-0D5E4880C84F}" dt="2023-10-05T04:31:13.600" v="325" actId="14100"/>
          <ac:spMkLst>
            <pc:docMk/>
            <pc:sldMk cId="2023885270" sldId="378"/>
            <ac:spMk id="3" creationId="{061B8A90-E1B0-449A-09EB-58218D7A5DD3}"/>
          </ac:spMkLst>
        </pc:spChg>
        <pc:spChg chg="mod">
          <ac:chgData name="Guest User" userId="" providerId="Windows Live" clId="Web-{3E7394F7-6B1E-4237-9E71-0D5E4880C84F}" dt="2023-10-05T04:34:42.983" v="349" actId="1076"/>
          <ac:spMkLst>
            <pc:docMk/>
            <pc:sldMk cId="2023885270" sldId="378"/>
            <ac:spMk id="5" creationId="{62A33024-4A13-A9BD-8C13-B37D1BAFA552}"/>
          </ac:spMkLst>
        </pc:spChg>
        <pc:spChg chg="add">
          <ac:chgData name="Guest User" userId="" providerId="Windows Live" clId="Web-{3E7394F7-6B1E-4237-9E71-0D5E4880C84F}" dt="2023-10-05T04:54:56.703" v="475"/>
          <ac:spMkLst>
            <pc:docMk/>
            <pc:sldMk cId="2023885270" sldId="378"/>
            <ac:spMk id="7" creationId="{A59CA990-6E3B-FD18-7CC5-FF288D4BBC37}"/>
          </ac:spMkLst>
        </pc:spChg>
        <pc:spChg chg="del">
          <ac:chgData name="Guest User" userId="" providerId="Windows Live" clId="Web-{3E7394F7-6B1E-4237-9E71-0D5E4880C84F}" dt="2023-10-05T04:50:05.207" v="434"/>
          <ac:spMkLst>
            <pc:docMk/>
            <pc:sldMk cId="2023885270" sldId="378"/>
            <ac:spMk id="19" creationId="{73D3F999-35A9-BC2C-39AC-8E3B4395CBF4}"/>
          </ac:spMkLst>
        </pc:spChg>
        <pc:picChg chg="add mod">
          <ac:chgData name="Guest User" userId="" providerId="Windows Live" clId="Web-{3E7394F7-6B1E-4237-9E71-0D5E4880C84F}" dt="2023-10-05T04:31:05.459" v="322" actId="1076"/>
          <ac:picMkLst>
            <pc:docMk/>
            <pc:sldMk cId="2023885270" sldId="378"/>
            <ac:picMk id="2" creationId="{8B410AA8-576E-84BB-39F8-B41C49EA0AE8}"/>
          </ac:picMkLst>
        </pc:picChg>
        <pc:picChg chg="del">
          <ac:chgData name="Guest User" userId="" providerId="Windows Live" clId="Web-{3E7394F7-6B1E-4237-9E71-0D5E4880C84F}" dt="2023-10-05T04:28:16.484" v="273"/>
          <ac:picMkLst>
            <pc:docMk/>
            <pc:sldMk cId="2023885270" sldId="378"/>
            <ac:picMk id="4" creationId="{CC5BC783-0415-02B7-439C-56CF22090975}"/>
          </ac:picMkLst>
        </pc:picChg>
      </pc:sldChg>
      <pc:sldChg chg="addSp delSp modSp add replId">
        <pc:chgData name="Guest User" userId="" providerId="Windows Live" clId="Web-{3E7394F7-6B1E-4237-9E71-0D5E4880C84F}" dt="2023-10-05T04:53:19.246" v="445"/>
        <pc:sldMkLst>
          <pc:docMk/>
          <pc:sldMk cId="4141274914" sldId="379"/>
        </pc:sldMkLst>
        <pc:spChg chg="add mod">
          <ac:chgData name="Guest User" userId="" providerId="Windows Live" clId="Web-{3E7394F7-6B1E-4237-9E71-0D5E4880C84F}" dt="2023-10-05T04:48:07.828" v="424" actId="1076"/>
          <ac:spMkLst>
            <pc:docMk/>
            <pc:sldMk cId="4141274914" sldId="379"/>
            <ac:spMk id="4" creationId="{CA03BA1A-D153-FB2B-B9F4-3CBF951A52B7}"/>
          </ac:spMkLst>
        </pc:spChg>
        <pc:spChg chg="del">
          <ac:chgData name="Guest User" userId="" providerId="Windows Live" clId="Web-{3E7394F7-6B1E-4237-9E71-0D5E4880C84F}" dt="2023-10-05T04:53:19.246" v="445"/>
          <ac:spMkLst>
            <pc:docMk/>
            <pc:sldMk cId="4141274914" sldId="379"/>
            <ac:spMk id="5" creationId="{81AF479F-E480-3BF1-FF28-1A25DC1F6175}"/>
          </ac:spMkLst>
        </pc:spChg>
        <pc:spChg chg="del">
          <ac:chgData name="Guest User" userId="" providerId="Windows Live" clId="Web-{3E7394F7-6B1E-4237-9E71-0D5E4880C84F}" dt="2023-10-05T04:49:12.768" v="429"/>
          <ac:spMkLst>
            <pc:docMk/>
            <pc:sldMk cId="4141274914" sldId="379"/>
            <ac:spMk id="6" creationId="{5F84446F-1919-3C97-4863-3CE3592FB427}"/>
          </ac:spMkLst>
        </pc:spChg>
        <pc:picChg chg="add mod">
          <ac:chgData name="Guest User" userId="" providerId="Windows Live" clId="Web-{3E7394F7-6B1E-4237-9E71-0D5E4880C84F}" dt="2023-10-05T04:47:49.046" v="417" actId="1076"/>
          <ac:picMkLst>
            <pc:docMk/>
            <pc:sldMk cId="4141274914" sldId="379"/>
            <ac:picMk id="3" creationId="{E654977B-A60B-17CF-FC13-C718D0ADA9F3}"/>
          </ac:picMkLst>
        </pc:picChg>
        <pc:picChg chg="del">
          <ac:chgData name="Guest User" userId="" providerId="Windows Live" clId="Web-{3E7394F7-6B1E-4237-9E71-0D5E4880C84F}" dt="2023-10-05T04:46:16.948" v="400"/>
          <ac:picMkLst>
            <pc:docMk/>
            <pc:sldMk cId="4141274914" sldId="379"/>
            <ac:picMk id="7" creationId="{34EE571C-CEE4-FCF9-66B9-5BD2ABDE35ED}"/>
          </ac:picMkLst>
        </pc:picChg>
      </pc:sldChg>
      <pc:sldChg chg="modSp">
        <pc:chgData name="Guest User" userId="" providerId="Windows Live" clId="Web-{3E7394F7-6B1E-4237-9E71-0D5E4880C84F}" dt="2023-10-05T05:00:14.888" v="496" actId="1076"/>
        <pc:sldMkLst>
          <pc:docMk/>
          <pc:sldMk cId="727871930" sldId="380"/>
        </pc:sldMkLst>
        <pc:picChg chg="mod">
          <ac:chgData name="Guest User" userId="" providerId="Windows Live" clId="Web-{3E7394F7-6B1E-4237-9E71-0D5E4880C84F}" dt="2023-10-05T05:00:14.888" v="496" actId="1076"/>
          <ac:picMkLst>
            <pc:docMk/>
            <pc:sldMk cId="727871930" sldId="380"/>
            <ac:picMk id="5" creationId="{D007C501-7650-4E29-9FCB-BFB3121C8B65}"/>
          </ac:picMkLst>
        </pc:picChg>
      </pc:sldChg>
    </pc:docChg>
  </pc:docChgLst>
  <pc:docChgLst>
    <pc:chgData name="Anika Raisa" userId="6e318faa0b0e5282" providerId="Windows Live" clId="Web-{A5B059FC-69BE-44F7-BFCA-8940A8168A9F}"/>
    <pc:docChg chg="addSection delSection">
      <pc:chgData name="Anika Raisa" userId="6e318faa0b0e5282" providerId="Windows Live" clId="Web-{A5B059FC-69BE-44F7-BFCA-8940A8168A9F}" dt="2023-10-04T08:10:30.771" v="1"/>
      <pc:docMkLst>
        <pc:docMk/>
      </pc:docMkLst>
    </pc:docChg>
  </pc:docChgLst>
  <pc:docChgLst>
    <pc:chgData name="Anika Raisa" userId="6e318faa0b0e5282" providerId="Windows Live" clId="Web-{77CFEF79-DBC6-4A83-ACFD-0698E2A47695}"/>
    <pc:docChg chg="addSld modSld modSection">
      <pc:chgData name="Anika Raisa" userId="6e318faa0b0e5282" providerId="Windows Live" clId="Web-{77CFEF79-DBC6-4A83-ACFD-0698E2A47695}" dt="2023-10-04T18:45:59.062" v="19" actId="14100"/>
      <pc:docMkLst>
        <pc:docMk/>
      </pc:docMkLst>
      <pc:sldChg chg="modSp add replId">
        <pc:chgData name="Anika Raisa" userId="6e318faa0b0e5282" providerId="Windows Live" clId="Web-{77CFEF79-DBC6-4A83-ACFD-0698E2A47695}" dt="2023-10-04T18:45:59.062" v="19" actId="14100"/>
        <pc:sldMkLst>
          <pc:docMk/>
          <pc:sldMk cId="1325088097" sldId="354"/>
        </pc:sldMkLst>
        <pc:spChg chg="mod">
          <ac:chgData name="Anika Raisa" userId="6e318faa0b0e5282" providerId="Windows Live" clId="Web-{77CFEF79-DBC6-4A83-ACFD-0698E2A47695}" dt="2023-10-04T18:45:59.062" v="19" actId="14100"/>
          <ac:spMkLst>
            <pc:docMk/>
            <pc:sldMk cId="1325088097" sldId="354"/>
            <ac:spMk id="8" creationId="{6A037F35-0AD9-FE16-3A28-CC1FEEECD5F0}"/>
          </ac:spMkLst>
        </pc:spChg>
      </pc:sldChg>
    </pc:docChg>
  </pc:docChgLst>
  <pc:docChgLst>
    <pc:chgData name="Mahmuda M" userId="6d449fa8087ee774" providerId="Windows Live" clId="Web-{35EEA26E-B0B2-4C68-81FC-7AC219EBC337}"/>
    <pc:docChg chg="sldOrd">
      <pc:chgData name="Mahmuda M" userId="6d449fa8087ee774" providerId="Windows Live" clId="Web-{35EEA26E-B0B2-4C68-81FC-7AC219EBC337}" dt="2023-10-05T03:20:18.982" v="1"/>
      <pc:docMkLst>
        <pc:docMk/>
      </pc:docMkLst>
      <pc:sldChg chg="ord">
        <pc:chgData name="Mahmuda M" userId="6d449fa8087ee774" providerId="Windows Live" clId="Web-{35EEA26E-B0B2-4C68-81FC-7AC219EBC337}" dt="2023-10-05T03:19:43.184" v="0"/>
        <pc:sldMkLst>
          <pc:docMk/>
          <pc:sldMk cId="0" sldId="279"/>
        </pc:sldMkLst>
      </pc:sldChg>
      <pc:sldChg chg="ord">
        <pc:chgData name="Mahmuda M" userId="6d449fa8087ee774" providerId="Windows Live" clId="Web-{35EEA26E-B0B2-4C68-81FC-7AC219EBC337}" dt="2023-10-05T03:20:18.982" v="1"/>
        <pc:sldMkLst>
          <pc:docMk/>
          <pc:sldMk cId="3864515687" sldId="351"/>
        </pc:sldMkLst>
      </pc:sldChg>
    </pc:docChg>
  </pc:docChgLst>
  <pc:docChgLst>
    <pc:chgData name="Zannatul Tazree Ramisa" userId="66abc198a83022f0" providerId="Windows Live" clId="Web-{4DB18B3C-9659-48F8-ACC1-DB73375D50BF}"/>
    <pc:docChg chg="addSld modSld modSection">
      <pc:chgData name="Zannatul Tazree Ramisa" userId="66abc198a83022f0" providerId="Windows Live" clId="Web-{4DB18B3C-9659-48F8-ACC1-DB73375D50BF}" dt="2023-10-06T11:15:56.743" v="92" actId="20577"/>
      <pc:docMkLst>
        <pc:docMk/>
      </pc:docMkLst>
      <pc:sldChg chg="addSp delSp modSp add replId">
        <pc:chgData name="Zannatul Tazree Ramisa" userId="66abc198a83022f0" providerId="Windows Live" clId="Web-{4DB18B3C-9659-48F8-ACC1-DB73375D50BF}" dt="2023-10-06T11:15:56.743" v="92" actId="20577"/>
        <pc:sldMkLst>
          <pc:docMk/>
          <pc:sldMk cId="3116459735" sldId="383"/>
        </pc:sldMkLst>
        <pc:spChg chg="add del mod">
          <ac:chgData name="Zannatul Tazree Ramisa" userId="66abc198a83022f0" providerId="Windows Live" clId="Web-{4DB18B3C-9659-48F8-ACC1-DB73375D50BF}" dt="2023-10-06T11:07:40.179" v="6"/>
          <ac:spMkLst>
            <pc:docMk/>
            <pc:sldMk cId="3116459735" sldId="383"/>
            <ac:spMk id="5" creationId="{9ADE9F6A-F747-8D00-93CA-D333D7259C9D}"/>
          </ac:spMkLst>
        </pc:spChg>
        <pc:spChg chg="add mod">
          <ac:chgData name="Zannatul Tazree Ramisa" userId="66abc198a83022f0" providerId="Windows Live" clId="Web-{4DB18B3C-9659-48F8-ACC1-DB73375D50BF}" dt="2023-10-06T11:15:56.743" v="92" actId="20577"/>
          <ac:spMkLst>
            <pc:docMk/>
            <pc:sldMk cId="3116459735" sldId="383"/>
            <ac:spMk id="6" creationId="{02CEFCC3-25B8-D1E2-E33D-085F1B3B9AF4}"/>
          </ac:spMkLst>
        </pc:spChg>
        <pc:spChg chg="del mod">
          <ac:chgData name="Zannatul Tazree Ramisa" userId="66abc198a83022f0" providerId="Windows Live" clId="Web-{4DB18B3C-9659-48F8-ACC1-DB73375D50BF}" dt="2023-10-06T11:07:31.069" v="3"/>
          <ac:spMkLst>
            <pc:docMk/>
            <pc:sldMk cId="3116459735" sldId="383"/>
            <ac:spMk id="348" creationId="{00000000-0000-0000-0000-000000000000}"/>
          </ac:spMkLst>
        </pc:spChg>
        <pc:spChg chg="mod">
          <ac:chgData name="Zannatul Tazree Ramisa" userId="66abc198a83022f0" providerId="Windows Live" clId="Web-{4DB18B3C-9659-48F8-ACC1-DB73375D50BF}" dt="2023-10-06T11:07:37.460" v="5" actId="20577"/>
          <ac:spMkLst>
            <pc:docMk/>
            <pc:sldMk cId="3116459735" sldId="383"/>
            <ac:spMk id="350" creationId="{00000000-0000-0000-0000-000000000000}"/>
          </ac:spMkLst>
        </pc:spChg>
        <pc:picChg chg="del">
          <ac:chgData name="Zannatul Tazree Ramisa" userId="66abc198a83022f0" providerId="Windows Live" clId="Web-{4DB18B3C-9659-48F8-ACC1-DB73375D50BF}" dt="2023-10-06T11:07:24.663" v="1"/>
          <ac:picMkLst>
            <pc:docMk/>
            <pc:sldMk cId="3116459735" sldId="383"/>
            <ac:picMk id="3" creationId="{0C124A4D-4E3B-DE30-4E95-D27B1E3F587B}"/>
          </ac:picMkLst>
        </pc:picChg>
      </pc:sldChg>
    </pc:docChg>
  </pc:docChgLst>
  <pc:docChgLst>
    <pc:chgData name="Guest User" providerId="Windows Live" clId="Web-{A79BFE01-465A-4C99-8930-F188BE80CF97}"/>
    <pc:docChg chg="addSld delSld modSld sldOrd">
      <pc:chgData name="Guest User" userId="" providerId="Windows Live" clId="Web-{A79BFE01-465A-4C99-8930-F188BE80CF97}" dt="2023-10-04T08:11:49.615" v="148"/>
      <pc:docMkLst>
        <pc:docMk/>
      </pc:docMkLst>
      <pc:sldChg chg="addSp delSp modSp add ord">
        <pc:chgData name="Guest User" userId="" providerId="Windows Live" clId="Web-{A79BFE01-465A-4C99-8930-F188BE80CF97}" dt="2023-10-04T08:07:53.314" v="100"/>
        <pc:sldMkLst>
          <pc:docMk/>
          <pc:sldMk cId="2040336087" sldId="310"/>
        </pc:sldMkLst>
        <pc:spChg chg="add del mod">
          <ac:chgData name="Guest User" userId="" providerId="Windows Live" clId="Web-{A79BFE01-465A-4C99-8930-F188BE80CF97}" dt="2023-10-04T08:00:22.632" v="37"/>
          <ac:spMkLst>
            <pc:docMk/>
            <pc:sldMk cId="2040336087" sldId="310"/>
            <ac:spMk id="2" creationId="{25D4B14D-D7A5-6944-5AC3-BF5AEE7CD29E}"/>
          </ac:spMkLst>
        </pc:spChg>
        <pc:spChg chg="add del mod">
          <ac:chgData name="Guest User" userId="" providerId="Windows Live" clId="Web-{A79BFE01-465A-4C99-8930-F188BE80CF97}" dt="2023-10-04T08:00:31.586" v="38"/>
          <ac:spMkLst>
            <pc:docMk/>
            <pc:sldMk cId="2040336087" sldId="310"/>
            <ac:spMk id="4" creationId="{61A52578-08C4-9C8B-2E34-76E743604FA9}"/>
          </ac:spMkLst>
        </pc:spChg>
        <pc:spChg chg="add del">
          <ac:chgData name="Guest User" userId="" providerId="Windows Live" clId="Web-{A79BFE01-465A-4C99-8930-F188BE80CF97}" dt="2023-10-04T07:58:19.724" v="23"/>
          <ac:spMkLst>
            <pc:docMk/>
            <pc:sldMk cId="2040336087" sldId="310"/>
            <ac:spMk id="8" creationId="{F09F93FC-3F85-A097-D16C-440848C439D8}"/>
          </ac:spMkLst>
        </pc:spChg>
        <pc:spChg chg="add del mod">
          <ac:chgData name="Guest User" userId="" providerId="Windows Live" clId="Web-{A79BFE01-465A-4C99-8930-F188BE80CF97}" dt="2023-10-04T08:02:00.525" v="44"/>
          <ac:spMkLst>
            <pc:docMk/>
            <pc:sldMk cId="2040336087" sldId="310"/>
            <ac:spMk id="13" creationId="{E6B23034-04EC-0096-2831-770802CBC23B}"/>
          </ac:spMkLst>
        </pc:spChg>
        <pc:spChg chg="add del mod">
          <ac:chgData name="Guest User" userId="" providerId="Windows Live" clId="Web-{A79BFE01-465A-4C99-8930-F188BE80CF97}" dt="2023-10-04T08:06:10.921" v="83"/>
          <ac:spMkLst>
            <pc:docMk/>
            <pc:sldMk cId="2040336087" sldId="310"/>
            <ac:spMk id="17" creationId="{896E9346-F927-6888-24C0-DCBEB2E7618E}"/>
          </ac:spMkLst>
        </pc:spChg>
        <pc:spChg chg="add mod">
          <ac:chgData name="Guest User" userId="" providerId="Windows Live" clId="Web-{A79BFE01-465A-4C99-8930-F188BE80CF97}" dt="2023-10-04T08:06:41.703" v="89" actId="1076"/>
          <ac:spMkLst>
            <pc:docMk/>
            <pc:sldMk cId="2040336087" sldId="310"/>
            <ac:spMk id="19" creationId="{53B61FBB-5106-510E-37A7-840651B9B34C}"/>
          </ac:spMkLst>
        </pc:spChg>
        <pc:spChg chg="add mod">
          <ac:chgData name="Guest User" userId="" providerId="Windows Live" clId="Web-{A79BFE01-465A-4C99-8930-F188BE80CF97}" dt="2023-10-04T08:07:24.063" v="95" actId="14100"/>
          <ac:spMkLst>
            <pc:docMk/>
            <pc:sldMk cId="2040336087" sldId="310"/>
            <ac:spMk id="20" creationId="{5C642612-52E4-1F33-1845-D3909183A06D}"/>
          </ac:spMkLst>
        </pc:spChg>
        <pc:spChg chg="add">
          <ac:chgData name="Guest User" userId="" providerId="Windows Live" clId="Web-{A79BFE01-465A-4C99-8930-F188BE80CF97}" dt="2023-10-04T08:07:53.314" v="100"/>
          <ac:spMkLst>
            <pc:docMk/>
            <pc:sldMk cId="2040336087" sldId="310"/>
            <ac:spMk id="21" creationId="{2721CFDC-DC58-EC06-99BD-7D32203B436B}"/>
          </ac:spMkLst>
        </pc:spChg>
        <pc:picChg chg="add del mod">
          <ac:chgData name="Guest User" userId="" providerId="Windows Live" clId="Web-{A79BFE01-465A-4C99-8930-F188BE80CF97}" dt="2023-10-04T07:57:13.691" v="15"/>
          <ac:picMkLst>
            <pc:docMk/>
            <pc:sldMk cId="2040336087" sldId="310"/>
            <ac:picMk id="3" creationId="{763E88B2-0597-A5C0-6266-B93094224604}"/>
          </ac:picMkLst>
        </pc:picChg>
        <pc:picChg chg="mod">
          <ac:chgData name="Guest User" userId="" providerId="Windows Live" clId="Web-{A79BFE01-465A-4C99-8930-F188BE80CF97}" dt="2023-10-04T08:00:48.289" v="39" actId="1076"/>
          <ac:picMkLst>
            <pc:docMk/>
            <pc:sldMk cId="2040336087" sldId="310"/>
            <ac:picMk id="12" creationId="{1467290F-56D5-FE4F-8A10-33BFC305B118}"/>
          </ac:picMkLst>
        </pc:picChg>
        <pc:picChg chg="mod">
          <ac:chgData name="Guest User" userId="" providerId="Windows Live" clId="Web-{A79BFE01-465A-4C99-8930-F188BE80CF97}" dt="2023-10-04T07:58:59.068" v="27" actId="1076"/>
          <ac:picMkLst>
            <pc:docMk/>
            <pc:sldMk cId="2040336087" sldId="310"/>
            <ac:picMk id="14" creationId="{DB67575E-1369-033F-22C7-3A61FB32233B}"/>
          </ac:picMkLst>
        </pc:picChg>
        <pc:picChg chg="mod">
          <ac:chgData name="Guest User" userId="" providerId="Windows Live" clId="Web-{A79BFE01-465A-4C99-8930-F188BE80CF97}" dt="2023-10-04T08:07:34.751" v="97" actId="14100"/>
          <ac:picMkLst>
            <pc:docMk/>
            <pc:sldMk cId="2040336087" sldId="310"/>
            <ac:picMk id="16" creationId="{6B97E5A6-24BB-DCD7-3B3D-77BC4A88E36B}"/>
          </ac:picMkLst>
        </pc:picChg>
        <pc:picChg chg="mod">
          <ac:chgData name="Guest User" userId="" providerId="Windows Live" clId="Web-{A79BFE01-465A-4C99-8930-F188BE80CF97}" dt="2023-10-04T08:07:41.079" v="99" actId="14100"/>
          <ac:picMkLst>
            <pc:docMk/>
            <pc:sldMk cId="2040336087" sldId="310"/>
            <ac:picMk id="18" creationId="{17F6FA0E-DFF1-8CE2-7226-A0A2C8B92BF4}"/>
          </ac:picMkLst>
        </pc:picChg>
        <pc:cxnChg chg="add del">
          <ac:chgData name="Guest User" userId="" providerId="Windows Live" clId="Web-{A79BFE01-465A-4C99-8930-F188BE80CF97}" dt="2023-10-04T07:57:34.848" v="18"/>
          <ac:cxnSpMkLst>
            <pc:docMk/>
            <pc:sldMk cId="2040336087" sldId="310"/>
            <ac:cxnSpMk id="5" creationId="{CE74A38B-C03D-6468-3C42-A430C67D0FFA}"/>
          </ac:cxnSpMkLst>
        </pc:cxnChg>
        <pc:cxnChg chg="add del mod">
          <ac:chgData name="Guest User" userId="" providerId="Windows Live" clId="Web-{A79BFE01-465A-4C99-8930-F188BE80CF97}" dt="2023-10-04T07:58:02.208" v="21"/>
          <ac:cxnSpMkLst>
            <pc:docMk/>
            <pc:sldMk cId="2040336087" sldId="310"/>
            <ac:cxnSpMk id="6" creationId="{800EB5FC-EB3E-E1B7-E444-A9F9E573BFD1}"/>
          </ac:cxnSpMkLst>
        </pc:cxnChg>
        <pc:cxnChg chg="add del mod">
          <ac:chgData name="Guest User" userId="" providerId="Windows Live" clId="Web-{A79BFE01-465A-4C99-8930-F188BE80CF97}" dt="2023-10-04T08:06:18.952" v="85"/>
          <ac:cxnSpMkLst>
            <pc:docMk/>
            <pc:sldMk cId="2040336087" sldId="310"/>
            <ac:cxnSpMk id="10" creationId="{67DA2316-3214-711A-1E77-181D10925C48}"/>
          </ac:cxnSpMkLst>
        </pc:cxnChg>
        <pc:cxnChg chg="add del mod">
          <ac:chgData name="Guest User" userId="" providerId="Windows Live" clId="Web-{A79BFE01-465A-4C99-8930-F188BE80CF97}" dt="2023-10-04T08:00:19.585" v="36"/>
          <ac:cxnSpMkLst>
            <pc:docMk/>
            <pc:sldMk cId="2040336087" sldId="310"/>
            <ac:cxnSpMk id="11" creationId="{55B1BA9F-7218-DCAA-9C59-DA0ABFACC646}"/>
          </ac:cxnSpMkLst>
        </pc:cxnChg>
        <pc:cxnChg chg="add del mod">
          <ac:chgData name="Guest User" userId="" providerId="Windows Live" clId="Web-{A79BFE01-465A-4C99-8930-F188BE80CF97}" dt="2023-10-04T08:06:15.812" v="84"/>
          <ac:cxnSpMkLst>
            <pc:docMk/>
            <pc:sldMk cId="2040336087" sldId="310"/>
            <ac:cxnSpMk id="15" creationId="{3409729C-5FF2-C858-2155-D69F589FFEDC}"/>
          </ac:cxnSpMkLst>
        </pc:cxnChg>
      </pc:sldChg>
      <pc:sldChg chg="add del">
        <pc:chgData name="Guest User" userId="" providerId="Windows Live" clId="Web-{A79BFE01-465A-4C99-8930-F188BE80CF97}" dt="2023-10-04T07:55:11.641" v="6"/>
        <pc:sldMkLst>
          <pc:docMk/>
          <pc:sldMk cId="586284952" sldId="311"/>
        </pc:sldMkLst>
      </pc:sldChg>
      <pc:sldChg chg="add del">
        <pc:chgData name="Guest User" userId="" providerId="Windows Live" clId="Web-{A79BFE01-465A-4C99-8930-F188BE80CF97}" dt="2023-10-04T07:56:46.503" v="12"/>
        <pc:sldMkLst>
          <pc:docMk/>
          <pc:sldMk cId="982576633" sldId="311"/>
        </pc:sldMkLst>
      </pc:sldChg>
      <pc:sldChg chg="add del">
        <pc:chgData name="Guest User" userId="" providerId="Windows Live" clId="Web-{A79BFE01-465A-4C99-8930-F188BE80CF97}" dt="2023-10-04T07:55:25.548" v="8"/>
        <pc:sldMkLst>
          <pc:docMk/>
          <pc:sldMk cId="4104993763" sldId="311"/>
        </pc:sldMkLst>
      </pc:sldChg>
      <pc:sldChg chg="modSp add del replId">
        <pc:chgData name="Guest User" userId="" providerId="Windows Live" clId="Web-{A79BFE01-465A-4C99-8930-F188BE80CF97}" dt="2023-10-04T08:08:29.814" v="103"/>
        <pc:sldMkLst>
          <pc:docMk/>
          <pc:sldMk cId="750095587" sldId="313"/>
        </pc:sldMkLst>
        <pc:spChg chg="mod">
          <ac:chgData name="Guest User" userId="" providerId="Windows Live" clId="Web-{A79BFE01-465A-4C99-8930-F188BE80CF97}" dt="2023-10-04T08:08:21.674" v="102" actId="20577"/>
          <ac:spMkLst>
            <pc:docMk/>
            <pc:sldMk cId="750095587" sldId="313"/>
            <ac:spMk id="209" creationId="{00000000-0000-0000-0000-000000000000}"/>
          </ac:spMkLst>
        </pc:spChg>
      </pc:sldChg>
      <pc:sldChg chg="addSp delSp modSp add del replId">
        <pc:chgData name="Guest User" userId="" providerId="Windows Live" clId="Web-{A79BFE01-465A-4C99-8930-F188BE80CF97}" dt="2023-10-04T08:05:07.857" v="70"/>
        <pc:sldMkLst>
          <pc:docMk/>
          <pc:sldMk cId="1142493729" sldId="313"/>
        </pc:sldMkLst>
        <pc:spChg chg="del">
          <ac:chgData name="Guest User" userId="" providerId="Windows Live" clId="Web-{A79BFE01-465A-4C99-8930-F188BE80CF97}" dt="2023-10-04T08:03:18.230" v="48"/>
          <ac:spMkLst>
            <pc:docMk/>
            <pc:sldMk cId="1142493729" sldId="313"/>
            <ac:spMk id="2" creationId="{25D4B14D-D7A5-6944-5AC3-BF5AEE7CD29E}"/>
          </ac:spMkLst>
        </pc:spChg>
        <pc:spChg chg="add del mod">
          <ac:chgData name="Guest User" userId="" providerId="Windows Live" clId="Web-{A79BFE01-465A-4C99-8930-F188BE80CF97}" dt="2023-10-04T08:03:45.199" v="58"/>
          <ac:spMkLst>
            <pc:docMk/>
            <pc:sldMk cId="1142493729" sldId="313"/>
            <ac:spMk id="3" creationId="{0B044E10-18D4-7F03-A0FF-4FF0E449B89D}"/>
          </ac:spMkLst>
        </pc:spChg>
        <pc:spChg chg="del">
          <ac:chgData name="Guest User" userId="" providerId="Windows Live" clId="Web-{A79BFE01-465A-4C99-8930-F188BE80CF97}" dt="2023-10-04T08:03:20.949" v="49"/>
          <ac:spMkLst>
            <pc:docMk/>
            <pc:sldMk cId="1142493729" sldId="313"/>
            <ac:spMk id="4" creationId="{61A52578-08C4-9C8B-2E34-76E743604FA9}"/>
          </ac:spMkLst>
        </pc:spChg>
        <pc:picChg chg="add del mod modCrop">
          <ac:chgData name="Guest User" userId="" providerId="Windows Live" clId="Web-{A79BFE01-465A-4C99-8930-F188BE80CF97}" dt="2023-10-04T08:05:05.232" v="69"/>
          <ac:picMkLst>
            <pc:docMk/>
            <pc:sldMk cId="1142493729" sldId="313"/>
            <ac:picMk id="5" creationId="{71F81367-CA49-8A3D-00BA-9D22B7082909}"/>
          </ac:picMkLst>
        </pc:picChg>
        <pc:picChg chg="del">
          <ac:chgData name="Guest User" userId="" providerId="Windows Live" clId="Web-{A79BFE01-465A-4C99-8930-F188BE80CF97}" dt="2023-10-04T08:03:15.386" v="46"/>
          <ac:picMkLst>
            <pc:docMk/>
            <pc:sldMk cId="1142493729" sldId="313"/>
            <ac:picMk id="7" creationId="{BFE5D96B-126C-CD90-9DA1-323E48AA0CF1}"/>
          </ac:picMkLst>
        </pc:picChg>
        <pc:picChg chg="del">
          <ac:chgData name="Guest User" userId="" providerId="Windows Live" clId="Web-{A79BFE01-465A-4C99-8930-F188BE80CF97}" dt="2023-10-04T08:03:18.183" v="47"/>
          <ac:picMkLst>
            <pc:docMk/>
            <pc:sldMk cId="1142493729" sldId="313"/>
            <ac:picMk id="9" creationId="{D820FE7C-C543-526F-2BEC-8FFFB23F0991}"/>
          </ac:picMkLst>
        </pc:picChg>
        <pc:picChg chg="del">
          <ac:chgData name="Guest User" userId="" providerId="Windows Live" clId="Web-{A79BFE01-465A-4C99-8930-F188BE80CF97}" dt="2023-10-04T08:03:20.995" v="50"/>
          <ac:picMkLst>
            <pc:docMk/>
            <pc:sldMk cId="1142493729" sldId="313"/>
            <ac:picMk id="12" creationId="{1467290F-56D5-FE4F-8A10-33BFC305B118}"/>
          </ac:picMkLst>
        </pc:picChg>
        <pc:picChg chg="del">
          <ac:chgData name="Guest User" userId="" providerId="Windows Live" clId="Web-{A79BFE01-465A-4C99-8930-F188BE80CF97}" dt="2023-10-04T08:03:26.621" v="52"/>
          <ac:picMkLst>
            <pc:docMk/>
            <pc:sldMk cId="1142493729" sldId="313"/>
            <ac:picMk id="14" creationId="{DB67575E-1369-033F-22C7-3A61FB32233B}"/>
          </ac:picMkLst>
        </pc:picChg>
        <pc:picChg chg="del">
          <ac:chgData name="Guest User" userId="" providerId="Windows Live" clId="Web-{A79BFE01-465A-4C99-8930-F188BE80CF97}" dt="2023-10-04T08:03:26.683" v="53"/>
          <ac:picMkLst>
            <pc:docMk/>
            <pc:sldMk cId="1142493729" sldId="313"/>
            <ac:picMk id="16" creationId="{6B97E5A6-24BB-DCD7-3B3D-77BC4A88E36B}"/>
          </ac:picMkLst>
        </pc:picChg>
        <pc:picChg chg="del">
          <ac:chgData name="Guest User" userId="" providerId="Windows Live" clId="Web-{A79BFE01-465A-4C99-8930-F188BE80CF97}" dt="2023-10-04T08:03:29.324" v="54"/>
          <ac:picMkLst>
            <pc:docMk/>
            <pc:sldMk cId="1142493729" sldId="313"/>
            <ac:picMk id="18" creationId="{17F6FA0E-DFF1-8CE2-7226-A0A2C8B92BF4}"/>
          </ac:picMkLst>
        </pc:picChg>
        <pc:cxnChg chg="del">
          <ac:chgData name="Guest User" userId="" providerId="Windows Live" clId="Web-{A79BFE01-465A-4C99-8930-F188BE80CF97}" dt="2023-10-04T08:03:23.839" v="51"/>
          <ac:cxnSpMkLst>
            <pc:docMk/>
            <pc:sldMk cId="1142493729" sldId="313"/>
            <ac:cxnSpMk id="10" creationId="{67DA2316-3214-711A-1E77-181D10925C48}"/>
          </ac:cxnSpMkLst>
        </pc:cxnChg>
      </pc:sldChg>
      <pc:sldChg chg="addSp delSp modSp add replId">
        <pc:chgData name="Guest User" userId="" providerId="Windows Live" clId="Web-{A79BFE01-465A-4C99-8930-F188BE80CF97}" dt="2023-10-04T08:11:49.615" v="148"/>
        <pc:sldMkLst>
          <pc:docMk/>
          <pc:sldMk cId="3810092678" sldId="313"/>
        </pc:sldMkLst>
        <pc:spChg chg="del">
          <ac:chgData name="Guest User" userId="" providerId="Windows Live" clId="Web-{A79BFE01-465A-4C99-8930-F188BE80CF97}" dt="2023-10-04T08:08:50.284" v="106"/>
          <ac:spMkLst>
            <pc:docMk/>
            <pc:sldMk cId="3810092678" sldId="313"/>
            <ac:spMk id="2" creationId="{25D4B14D-D7A5-6944-5AC3-BF5AEE7CD29E}"/>
          </ac:spMkLst>
        </pc:spChg>
        <pc:spChg chg="del">
          <ac:chgData name="Guest User" userId="" providerId="Windows Live" clId="Web-{A79BFE01-465A-4C99-8930-F188BE80CF97}" dt="2023-10-04T08:08:53.315" v="108"/>
          <ac:spMkLst>
            <pc:docMk/>
            <pc:sldMk cId="3810092678" sldId="313"/>
            <ac:spMk id="4" creationId="{61A52578-08C4-9C8B-2E34-76E743604FA9}"/>
          </ac:spMkLst>
        </pc:spChg>
        <pc:spChg chg="add del">
          <ac:chgData name="Guest User" userId="" providerId="Windows Live" clId="Web-{A79BFE01-465A-4C99-8930-F188BE80CF97}" dt="2023-10-04T08:11:49.615" v="148"/>
          <ac:spMkLst>
            <pc:docMk/>
            <pc:sldMk cId="3810092678" sldId="313"/>
            <ac:spMk id="6" creationId="{E9F52FFF-F16F-6132-8B09-99AD8234F603}"/>
          </ac:spMkLst>
        </pc:spChg>
        <pc:spChg chg="del">
          <ac:chgData name="Guest User" userId="" providerId="Windows Live" clId="Web-{A79BFE01-465A-4C99-8930-F188BE80CF97}" dt="2023-10-04T08:08:59.190" v="110"/>
          <ac:spMkLst>
            <pc:docMk/>
            <pc:sldMk cId="3810092678" sldId="313"/>
            <ac:spMk id="19" creationId="{53B61FBB-5106-510E-37A7-840651B9B34C}"/>
          </ac:spMkLst>
        </pc:spChg>
        <pc:spChg chg="del">
          <ac:chgData name="Guest User" userId="" providerId="Windows Live" clId="Web-{A79BFE01-465A-4C99-8930-F188BE80CF97}" dt="2023-10-04T08:09:05.096" v="112"/>
          <ac:spMkLst>
            <pc:docMk/>
            <pc:sldMk cId="3810092678" sldId="313"/>
            <ac:spMk id="20" creationId="{5C642612-52E4-1F33-1845-D3909183A06D}"/>
          </ac:spMkLst>
        </pc:spChg>
        <pc:spChg chg="del">
          <ac:chgData name="Guest User" userId="" providerId="Windows Live" clId="Web-{A79BFE01-465A-4C99-8930-F188BE80CF97}" dt="2023-10-04T08:09:10.315" v="114"/>
          <ac:spMkLst>
            <pc:docMk/>
            <pc:sldMk cId="3810092678" sldId="313"/>
            <ac:spMk id="21" creationId="{2721CFDC-DC58-EC06-99BD-7D32203B436B}"/>
          </ac:spMkLst>
        </pc:spChg>
        <pc:picChg chg="add mod modCrop">
          <ac:chgData name="Guest User" userId="" providerId="Windows Live" clId="Web-{A79BFE01-465A-4C99-8930-F188BE80CF97}" dt="2023-10-04T08:11:34.428" v="146" actId="1076"/>
          <ac:picMkLst>
            <pc:docMk/>
            <pc:sldMk cId="3810092678" sldId="313"/>
            <ac:picMk id="3" creationId="{65E571AD-4B53-E43C-2E1B-FAD978EF60C8}"/>
          </ac:picMkLst>
        </pc:picChg>
        <pc:picChg chg="add mod modCrop">
          <ac:chgData name="Guest User" userId="" providerId="Windows Live" clId="Web-{A79BFE01-465A-4C99-8930-F188BE80CF97}" dt="2023-10-04T08:11:31.131" v="145" actId="1076"/>
          <ac:picMkLst>
            <pc:docMk/>
            <pc:sldMk cId="3810092678" sldId="313"/>
            <ac:picMk id="5" creationId="{5312A10E-9A92-8E8D-3945-C13F35014848}"/>
          </ac:picMkLst>
        </pc:picChg>
        <pc:picChg chg="del">
          <ac:chgData name="Guest User" userId="" providerId="Windows Live" clId="Web-{A79BFE01-465A-4C99-8930-F188BE80CF97}" dt="2023-10-04T08:08:47.221" v="105"/>
          <ac:picMkLst>
            <pc:docMk/>
            <pc:sldMk cId="3810092678" sldId="313"/>
            <ac:picMk id="7" creationId="{BFE5D96B-126C-CD90-9DA1-323E48AA0CF1}"/>
          </ac:picMkLst>
        </pc:picChg>
        <pc:picChg chg="del">
          <ac:chgData name="Guest User" userId="" providerId="Windows Live" clId="Web-{A79BFE01-465A-4C99-8930-F188BE80CF97}" dt="2023-10-04T08:08:50.346" v="107"/>
          <ac:picMkLst>
            <pc:docMk/>
            <pc:sldMk cId="3810092678" sldId="313"/>
            <ac:picMk id="9" creationId="{D820FE7C-C543-526F-2BEC-8FFFB23F0991}"/>
          </ac:picMkLst>
        </pc:picChg>
        <pc:picChg chg="del">
          <ac:chgData name="Guest User" userId="" providerId="Windows Live" clId="Web-{A79BFE01-465A-4C99-8930-F188BE80CF97}" dt="2023-10-04T08:08:56.534" v="109"/>
          <ac:picMkLst>
            <pc:docMk/>
            <pc:sldMk cId="3810092678" sldId="313"/>
            <ac:picMk id="12" creationId="{1467290F-56D5-FE4F-8A10-33BFC305B118}"/>
          </ac:picMkLst>
        </pc:picChg>
        <pc:picChg chg="del">
          <ac:chgData name="Guest User" userId="" providerId="Windows Live" clId="Web-{A79BFE01-465A-4C99-8930-F188BE80CF97}" dt="2023-10-04T08:09:02.018" v="111"/>
          <ac:picMkLst>
            <pc:docMk/>
            <pc:sldMk cId="3810092678" sldId="313"/>
            <ac:picMk id="14" creationId="{DB67575E-1369-033F-22C7-3A61FB32233B}"/>
          </ac:picMkLst>
        </pc:picChg>
        <pc:picChg chg="del">
          <ac:chgData name="Guest User" userId="" providerId="Windows Live" clId="Web-{A79BFE01-465A-4C99-8930-F188BE80CF97}" dt="2023-10-04T08:09:07.846" v="113"/>
          <ac:picMkLst>
            <pc:docMk/>
            <pc:sldMk cId="3810092678" sldId="313"/>
            <ac:picMk id="16" creationId="{6B97E5A6-24BB-DCD7-3B3D-77BC4A88E36B}"/>
          </ac:picMkLst>
        </pc:picChg>
        <pc:picChg chg="del">
          <ac:chgData name="Guest User" userId="" providerId="Windows Live" clId="Web-{A79BFE01-465A-4C99-8930-F188BE80CF97}" dt="2023-10-04T08:09:10.362" v="115"/>
          <ac:picMkLst>
            <pc:docMk/>
            <pc:sldMk cId="3810092678" sldId="313"/>
            <ac:picMk id="18" creationId="{17F6FA0E-DFF1-8CE2-7226-A0A2C8B92BF4}"/>
          </ac:picMkLst>
        </pc:picChg>
      </pc:sldChg>
      <pc:sldMasterChg chg="addSldLayout">
        <pc:chgData name="Guest User" userId="" providerId="Windows Live" clId="Web-{A79BFE01-465A-4C99-8930-F188BE80CF97}" dt="2023-10-04T07:54:09.828" v="0"/>
        <pc:sldMasterMkLst>
          <pc:docMk/>
          <pc:sldMasterMk cId="0" sldId="2147483661"/>
        </pc:sldMasterMkLst>
        <pc:sldLayoutChg chg="add">
          <pc:chgData name="Guest User" userId="" providerId="Windows Live" clId="Web-{A79BFE01-465A-4C99-8930-F188BE80CF97}" dt="2023-10-04T07:54:09.828" v="0"/>
          <pc:sldLayoutMkLst>
            <pc:docMk/>
            <pc:sldMasterMk cId="0" sldId="2147483661"/>
            <pc:sldLayoutMk cId="0" sldId="2147483649"/>
          </pc:sldLayoutMkLst>
        </pc:sldLayoutChg>
        <pc:sldLayoutChg chg="add">
          <pc:chgData name="Guest User" userId="" providerId="Windows Live" clId="Web-{A79BFE01-465A-4C99-8930-F188BE80CF97}" dt="2023-10-04T07:54:09.828" v="0"/>
          <pc:sldLayoutMkLst>
            <pc:docMk/>
            <pc:sldMasterMk cId="0" sldId="2147483661"/>
            <pc:sldLayoutMk cId="0" sldId="2147483650"/>
          </pc:sldLayoutMkLst>
        </pc:sldLayoutChg>
        <pc:sldLayoutChg chg="add">
          <pc:chgData name="Guest User" userId="" providerId="Windows Live" clId="Web-{A79BFE01-465A-4C99-8930-F188BE80CF97}" dt="2023-10-04T07:54:09.828" v="0"/>
          <pc:sldLayoutMkLst>
            <pc:docMk/>
            <pc:sldMasterMk cId="0" sldId="2147483661"/>
            <pc:sldLayoutMk cId="0" sldId="2147483651"/>
          </pc:sldLayoutMkLst>
        </pc:sldLayoutChg>
        <pc:sldLayoutChg chg="add">
          <pc:chgData name="Guest User" userId="" providerId="Windows Live" clId="Web-{A79BFE01-465A-4C99-8930-F188BE80CF97}" dt="2023-10-04T07:54:09.828" v="0"/>
          <pc:sldLayoutMkLst>
            <pc:docMk/>
            <pc:sldMasterMk cId="0" sldId="2147483661"/>
            <pc:sldLayoutMk cId="0" sldId="2147483652"/>
          </pc:sldLayoutMkLst>
        </pc:sldLayoutChg>
        <pc:sldLayoutChg chg="add">
          <pc:chgData name="Guest User" userId="" providerId="Windows Live" clId="Web-{A79BFE01-465A-4C99-8930-F188BE80CF97}" dt="2023-10-04T07:54:09.828" v="0"/>
          <pc:sldLayoutMkLst>
            <pc:docMk/>
            <pc:sldMasterMk cId="0" sldId="2147483661"/>
            <pc:sldLayoutMk cId="0" sldId="2147483653"/>
          </pc:sldLayoutMkLst>
        </pc:sldLayoutChg>
        <pc:sldLayoutChg chg="add">
          <pc:chgData name="Guest User" userId="" providerId="Windows Live" clId="Web-{A79BFE01-465A-4C99-8930-F188BE80CF97}" dt="2023-10-04T07:54:09.828" v="0"/>
          <pc:sldLayoutMkLst>
            <pc:docMk/>
            <pc:sldMasterMk cId="0" sldId="2147483661"/>
            <pc:sldLayoutMk cId="0" sldId="2147483655"/>
          </pc:sldLayoutMkLst>
        </pc:sldLayoutChg>
        <pc:sldLayoutChg chg="add">
          <pc:chgData name="Guest User" userId="" providerId="Windows Live" clId="Web-{A79BFE01-465A-4C99-8930-F188BE80CF97}" dt="2023-10-04T07:54:09.828" v="0"/>
          <pc:sldLayoutMkLst>
            <pc:docMk/>
            <pc:sldMasterMk cId="0" sldId="2147483661"/>
            <pc:sldLayoutMk cId="0" sldId="2147483660"/>
          </pc:sldLayoutMkLst>
        </pc:sldLayoutChg>
      </pc:sldMasterChg>
    </pc:docChg>
  </pc:docChgLst>
  <pc:docChgLst>
    <pc:chgData name="Anika Raisa" userId="6e318faa0b0e5282" providerId="Windows Live" clId="Web-{254A7E7A-6A65-4662-9691-0328E66B74D4}"/>
    <pc:docChg chg="addSld delSld modSld modSection">
      <pc:chgData name="Anika Raisa" userId="6e318faa0b0e5282" providerId="Windows Live" clId="Web-{254A7E7A-6A65-4662-9691-0328E66B74D4}" dt="2023-10-05T05:12:50.114" v="191" actId="20577"/>
      <pc:docMkLst>
        <pc:docMk/>
      </pc:docMkLst>
      <pc:sldChg chg="modSp">
        <pc:chgData name="Anika Raisa" userId="6e318faa0b0e5282" providerId="Windows Live" clId="Web-{254A7E7A-6A65-4662-9691-0328E66B74D4}" dt="2023-10-05T05:12:50.114" v="191" actId="20577"/>
        <pc:sldMkLst>
          <pc:docMk/>
          <pc:sldMk cId="3893434246" sldId="347"/>
        </pc:sldMkLst>
        <pc:spChg chg="mod">
          <ac:chgData name="Anika Raisa" userId="6e318faa0b0e5282" providerId="Windows Live" clId="Web-{254A7E7A-6A65-4662-9691-0328E66B74D4}" dt="2023-10-05T05:12:50.114" v="191" actId="20577"/>
          <ac:spMkLst>
            <pc:docMk/>
            <pc:sldMk cId="3893434246" sldId="347"/>
            <ac:spMk id="8" creationId="{8A23D1D5-2077-1752-B682-B853677B67C7}"/>
          </ac:spMkLst>
        </pc:spChg>
      </pc:sldChg>
      <pc:sldChg chg="delSp modSp">
        <pc:chgData name="Anika Raisa" userId="6e318faa0b0e5282" providerId="Windows Live" clId="Web-{254A7E7A-6A65-4662-9691-0328E66B74D4}" dt="2023-10-05T04:09:04.444" v="146" actId="20577"/>
        <pc:sldMkLst>
          <pc:docMk/>
          <pc:sldMk cId="1135582252" sldId="348"/>
        </pc:sldMkLst>
        <pc:spChg chg="mod">
          <ac:chgData name="Anika Raisa" userId="6e318faa0b0e5282" providerId="Windows Live" clId="Web-{254A7E7A-6A65-4662-9691-0328E66B74D4}" dt="2023-10-05T04:08:32.272" v="142" actId="14100"/>
          <ac:spMkLst>
            <pc:docMk/>
            <pc:sldMk cId="1135582252" sldId="348"/>
            <ac:spMk id="4" creationId="{F1D6D163-8374-6F25-886D-178B680006CB}"/>
          </ac:spMkLst>
        </pc:spChg>
        <pc:spChg chg="del mod">
          <ac:chgData name="Anika Raisa" userId="6e318faa0b0e5282" providerId="Windows Live" clId="Web-{254A7E7A-6A65-4662-9691-0328E66B74D4}" dt="2023-10-05T04:08:21.771" v="140"/>
          <ac:spMkLst>
            <pc:docMk/>
            <pc:sldMk cId="1135582252" sldId="348"/>
            <ac:spMk id="7" creationId="{5AE60130-6C5B-A5D0-AE13-17E998A9DCF0}"/>
          </ac:spMkLst>
        </pc:spChg>
        <pc:spChg chg="mod">
          <ac:chgData name="Anika Raisa" userId="6e318faa0b0e5282" providerId="Windows Live" clId="Web-{254A7E7A-6A65-4662-9691-0328E66B74D4}" dt="2023-10-05T04:09:04.444" v="146" actId="20577"/>
          <ac:spMkLst>
            <pc:docMk/>
            <pc:sldMk cId="1135582252" sldId="348"/>
            <ac:spMk id="8" creationId="{8A23D1D5-2077-1752-B682-B853677B67C7}"/>
          </ac:spMkLst>
        </pc:spChg>
      </pc:sldChg>
      <pc:sldChg chg="modSp">
        <pc:chgData name="Anika Raisa" userId="6e318faa0b0e5282" providerId="Windows Live" clId="Web-{254A7E7A-6A65-4662-9691-0328E66B74D4}" dt="2023-10-05T04:17:31.039" v="159" actId="20577"/>
        <pc:sldMkLst>
          <pc:docMk/>
          <pc:sldMk cId="131036726" sldId="352"/>
        </pc:sldMkLst>
        <pc:spChg chg="mod">
          <ac:chgData name="Anika Raisa" userId="6e318faa0b0e5282" providerId="Windows Live" clId="Web-{254A7E7A-6A65-4662-9691-0328E66B74D4}" dt="2023-10-05T04:17:31.039" v="159" actId="20577"/>
          <ac:spMkLst>
            <pc:docMk/>
            <pc:sldMk cId="131036726" sldId="352"/>
            <ac:spMk id="8" creationId="{6A037F35-0AD9-FE16-3A28-CC1FEEECD5F0}"/>
          </ac:spMkLst>
        </pc:spChg>
      </pc:sldChg>
      <pc:sldChg chg="modSp">
        <pc:chgData name="Anika Raisa" userId="6e318faa0b0e5282" providerId="Windows Live" clId="Web-{254A7E7A-6A65-4662-9691-0328E66B74D4}" dt="2023-10-05T04:18:54.901" v="161" actId="20577"/>
        <pc:sldMkLst>
          <pc:docMk/>
          <pc:sldMk cId="1325088097" sldId="354"/>
        </pc:sldMkLst>
        <pc:spChg chg="mod">
          <ac:chgData name="Anika Raisa" userId="6e318faa0b0e5282" providerId="Windows Live" clId="Web-{254A7E7A-6A65-4662-9691-0328E66B74D4}" dt="2023-10-05T04:18:54.901" v="161" actId="20577"/>
          <ac:spMkLst>
            <pc:docMk/>
            <pc:sldMk cId="1325088097" sldId="354"/>
            <ac:spMk id="8" creationId="{6A037F35-0AD9-FE16-3A28-CC1FEEECD5F0}"/>
          </ac:spMkLst>
        </pc:spChg>
      </pc:sldChg>
      <pc:sldChg chg="addSp delSp modSp add replId addAnim delAnim">
        <pc:chgData name="Anika Raisa" userId="6e318faa0b0e5282" providerId="Windows Live" clId="Web-{254A7E7A-6A65-4662-9691-0328E66B74D4}" dt="2023-10-05T04:24:10.364" v="183" actId="14100"/>
        <pc:sldMkLst>
          <pc:docMk/>
          <pc:sldMk cId="3963570412" sldId="355"/>
        </pc:sldMkLst>
        <pc:spChg chg="add del">
          <ac:chgData name="Anika Raisa" userId="6e318faa0b0e5282" providerId="Windows Live" clId="Web-{254A7E7A-6A65-4662-9691-0328E66B74D4}" dt="2023-10-05T04:23:42.473" v="167"/>
          <ac:spMkLst>
            <pc:docMk/>
            <pc:sldMk cId="3963570412" sldId="355"/>
            <ac:spMk id="3" creationId="{4D73C098-2024-B3DD-363B-B1CC88AB2AA6}"/>
          </ac:spMkLst>
        </pc:spChg>
        <pc:spChg chg="add del">
          <ac:chgData name="Anika Raisa" userId="6e318faa0b0e5282" providerId="Windows Live" clId="Web-{254A7E7A-6A65-4662-9691-0328E66B74D4}" dt="2023-10-05T03:11:14.273" v="17"/>
          <ac:spMkLst>
            <pc:docMk/>
            <pc:sldMk cId="3963570412" sldId="355"/>
            <ac:spMk id="3" creationId="{BAE022F3-F9F0-DC47-8BE7-FDFF4D4C5DD9}"/>
          </ac:spMkLst>
        </pc:spChg>
        <pc:spChg chg="add del mod">
          <ac:chgData name="Anika Raisa" userId="6e318faa0b0e5282" providerId="Windows Live" clId="Web-{254A7E7A-6A65-4662-9691-0328E66B74D4}" dt="2023-10-05T03:11:56.883" v="27"/>
          <ac:spMkLst>
            <pc:docMk/>
            <pc:sldMk cId="3963570412" sldId="355"/>
            <ac:spMk id="7" creationId="{709B7C8F-7E89-39FA-3CC6-5051F94A51A2}"/>
          </ac:spMkLst>
        </pc:spChg>
        <pc:spChg chg="add mod">
          <ac:chgData name="Anika Raisa" userId="6e318faa0b0e5282" providerId="Windows Live" clId="Web-{254A7E7A-6A65-4662-9691-0328E66B74D4}" dt="2023-10-05T04:23:59.379" v="180" actId="14100"/>
          <ac:spMkLst>
            <pc:docMk/>
            <pc:sldMk cId="3963570412" sldId="355"/>
            <ac:spMk id="7" creationId="{F1D9DE17-0827-A7F1-9669-9A72C07E14E4}"/>
          </ac:spMkLst>
        </pc:spChg>
        <pc:spChg chg="del">
          <ac:chgData name="Anika Raisa" userId="6e318faa0b0e5282" providerId="Windows Live" clId="Web-{254A7E7A-6A65-4662-9691-0328E66B74D4}" dt="2023-10-05T03:09:02.269" v="5"/>
          <ac:spMkLst>
            <pc:docMk/>
            <pc:sldMk cId="3963570412" sldId="355"/>
            <ac:spMk id="8" creationId="{6A037F35-0AD9-FE16-3A28-CC1FEEECD5F0}"/>
          </ac:spMkLst>
        </pc:spChg>
        <pc:picChg chg="add mod">
          <ac:chgData name="Anika Raisa" userId="6e318faa0b0e5282" providerId="Windows Live" clId="Web-{254A7E7A-6A65-4662-9691-0328E66B74D4}" dt="2023-10-05T04:24:10.364" v="183" actId="14100"/>
          <ac:picMkLst>
            <pc:docMk/>
            <pc:sldMk cId="3963570412" sldId="355"/>
            <ac:picMk id="9" creationId="{8AF1E902-83B6-A5E9-29B0-B66DB4CE94D7}"/>
          </ac:picMkLst>
        </pc:picChg>
      </pc:sldChg>
      <pc:sldChg chg="addSp delSp modSp add replId addAnim">
        <pc:chgData name="Anika Raisa" userId="6e318faa0b0e5282" providerId="Windows Live" clId="Web-{254A7E7A-6A65-4662-9691-0328E66B74D4}" dt="2023-10-05T04:44:47.513" v="184" actId="20577"/>
        <pc:sldMkLst>
          <pc:docMk/>
          <pc:sldMk cId="649436750" sldId="356"/>
        </pc:sldMkLst>
        <pc:spChg chg="add mod">
          <ac:chgData name="Anika Raisa" userId="6e318faa0b0e5282" providerId="Windows Live" clId="Web-{254A7E7A-6A65-4662-9691-0328E66B74D4}" dt="2023-10-05T03:58:48.253" v="64" actId="20577"/>
          <ac:spMkLst>
            <pc:docMk/>
            <pc:sldMk cId="649436750" sldId="356"/>
            <ac:spMk id="7" creationId="{3D4D603A-51F9-1883-3156-1AE675FA8C50}"/>
          </ac:spMkLst>
        </pc:spChg>
        <pc:spChg chg="del">
          <ac:chgData name="Anika Raisa" userId="6e318faa0b0e5282" providerId="Windows Live" clId="Web-{254A7E7A-6A65-4662-9691-0328E66B74D4}" dt="2023-10-05T03:55:09.808" v="50"/>
          <ac:spMkLst>
            <pc:docMk/>
            <pc:sldMk cId="649436750" sldId="356"/>
            <ac:spMk id="8" creationId="{6A037F35-0AD9-FE16-3A28-CC1FEEECD5F0}"/>
          </ac:spMkLst>
        </pc:spChg>
        <pc:spChg chg="add mod">
          <ac:chgData name="Anika Raisa" userId="6e318faa0b0e5282" providerId="Windows Live" clId="Web-{254A7E7A-6A65-4662-9691-0328E66B74D4}" dt="2023-10-05T04:44:47.513" v="184" actId="20577"/>
          <ac:spMkLst>
            <pc:docMk/>
            <pc:sldMk cId="649436750" sldId="356"/>
            <ac:spMk id="10" creationId="{53B6E759-9909-7627-F7D1-8F646DF7D4E8}"/>
          </ac:spMkLst>
        </pc:spChg>
        <pc:picChg chg="add del mod">
          <ac:chgData name="Anika Raisa" userId="6e318faa0b0e5282" providerId="Windows Live" clId="Web-{254A7E7A-6A65-4662-9691-0328E66B74D4}" dt="2023-10-05T03:52:10.287" v="33"/>
          <ac:picMkLst>
            <pc:docMk/>
            <pc:sldMk cId="649436750" sldId="356"/>
            <ac:picMk id="3" creationId="{9F98CFDA-BF39-053B-3849-3066D46C305C}"/>
          </ac:picMkLst>
        </pc:picChg>
        <pc:picChg chg="add del mod">
          <ac:chgData name="Anika Raisa" userId="6e318faa0b0e5282" providerId="Windows Live" clId="Web-{254A7E7A-6A65-4662-9691-0328E66B74D4}" dt="2023-10-05T03:58:24.940" v="60"/>
          <ac:picMkLst>
            <pc:docMk/>
            <pc:sldMk cId="649436750" sldId="356"/>
            <ac:picMk id="9" creationId="{2D3D83E8-A90B-B657-F981-39085C8F7CF2}"/>
          </ac:picMkLst>
        </pc:picChg>
      </pc:sldChg>
      <pc:sldChg chg="modSp add del replId">
        <pc:chgData name="Anika Raisa" userId="6e318faa0b0e5282" providerId="Windows Live" clId="Web-{254A7E7A-6A65-4662-9691-0328E66B74D4}" dt="2023-10-05T04:51:44.761" v="190"/>
        <pc:sldMkLst>
          <pc:docMk/>
          <pc:sldMk cId="1036727794" sldId="373"/>
        </pc:sldMkLst>
        <pc:spChg chg="mod">
          <ac:chgData name="Anika Raisa" userId="6e318faa0b0e5282" providerId="Windows Live" clId="Web-{254A7E7A-6A65-4662-9691-0328E66B74D4}" dt="2023-10-05T04:50:50.853" v="189" actId="20577"/>
          <ac:spMkLst>
            <pc:docMk/>
            <pc:sldMk cId="1036727794" sldId="373"/>
            <ac:spMk id="10" creationId="{53B6E759-9909-7627-F7D1-8F646DF7D4E8}"/>
          </ac:spMkLst>
        </pc:spChg>
      </pc:sldChg>
    </pc:docChg>
  </pc:docChgLst>
  <pc:docChgLst>
    <pc:chgData name="Guest User" providerId="Windows Live" clId="Web-{9532DFA2-4580-489D-9A1A-E62C8825264B}"/>
    <pc:docChg chg="delSld modSection">
      <pc:chgData name="Guest User" userId="" providerId="Windows Live" clId="Web-{9532DFA2-4580-489D-9A1A-E62C8825264B}" dt="2023-10-05T05:36:42.615" v="0"/>
      <pc:docMkLst>
        <pc:docMk/>
      </pc:docMkLst>
      <pc:sldChg chg="del">
        <pc:chgData name="Guest User" userId="" providerId="Windows Live" clId="Web-{9532DFA2-4580-489D-9A1A-E62C8825264B}" dt="2023-10-05T05:36:42.615" v="0"/>
        <pc:sldMkLst>
          <pc:docMk/>
          <pc:sldMk cId="4285265140" sldId="381"/>
        </pc:sldMkLst>
      </pc:sldChg>
    </pc:docChg>
  </pc:docChgLst>
  <pc:docChgLst>
    <pc:chgData name="Guest User" providerId="Windows Live" clId="Web-{95AB2476-8541-4956-BE0B-5E10E747622D}"/>
    <pc:docChg chg="modSld">
      <pc:chgData name="Guest User" userId="" providerId="Windows Live" clId="Web-{95AB2476-8541-4956-BE0B-5E10E747622D}" dt="2023-10-04T15:38:50.770" v="3" actId="1076"/>
      <pc:docMkLst>
        <pc:docMk/>
      </pc:docMkLst>
      <pc:sldChg chg="modSp">
        <pc:chgData name="Guest User" userId="" providerId="Windows Live" clId="Web-{95AB2476-8541-4956-BE0B-5E10E747622D}" dt="2023-10-04T15:38:50.770" v="3" actId="1076"/>
        <pc:sldMkLst>
          <pc:docMk/>
          <pc:sldMk cId="3969422351" sldId="346"/>
        </pc:sldMkLst>
        <pc:spChg chg="mod">
          <ac:chgData name="Guest User" userId="" providerId="Windows Live" clId="Web-{95AB2476-8541-4956-BE0B-5E10E747622D}" dt="2023-10-04T15:38:50.770" v="3" actId="1076"/>
          <ac:spMkLst>
            <pc:docMk/>
            <pc:sldMk cId="3969422351" sldId="346"/>
            <ac:spMk id="348" creationId="{00000000-0000-0000-0000-000000000000}"/>
          </ac:spMkLst>
        </pc:spChg>
        <pc:picChg chg="mod">
          <ac:chgData name="Guest User" userId="" providerId="Windows Live" clId="Web-{95AB2476-8541-4956-BE0B-5E10E747622D}" dt="2023-10-04T15:38:34.723" v="0" actId="1076"/>
          <ac:picMkLst>
            <pc:docMk/>
            <pc:sldMk cId="3969422351" sldId="346"/>
            <ac:picMk id="3" creationId="{0C124A4D-4E3B-DE30-4E95-D27B1E3F587B}"/>
          </ac:picMkLst>
        </pc:picChg>
      </pc:sldChg>
    </pc:docChg>
  </pc:docChgLst>
  <pc:docChgLst>
    <pc:chgData name="Mahmuda M" userId="6d449fa8087ee774" providerId="LiveId" clId="{2776D7C0-F042-4007-A108-5C69DCBDA5D9}"/>
    <pc:docChg chg="undo custSel addSld delSld modSld sldOrd modSection">
      <pc:chgData name="Mahmuda M" userId="6d449fa8087ee774" providerId="LiveId" clId="{2776D7C0-F042-4007-A108-5C69DCBDA5D9}" dt="2023-10-06T11:57:19.955" v="3241" actId="1076"/>
      <pc:docMkLst>
        <pc:docMk/>
      </pc:docMkLst>
      <pc:sldChg chg="addSp delSp modSp mod">
        <pc:chgData name="Mahmuda M" userId="6d449fa8087ee774" providerId="LiveId" clId="{2776D7C0-F042-4007-A108-5C69DCBDA5D9}" dt="2023-10-05T04:40:57.169" v="2990" actId="478"/>
        <pc:sldMkLst>
          <pc:docMk/>
          <pc:sldMk cId="0" sldId="279"/>
        </pc:sldMkLst>
        <pc:spChg chg="add del mod">
          <ac:chgData name="Mahmuda M" userId="6d449fa8087ee774" providerId="LiveId" clId="{2776D7C0-F042-4007-A108-5C69DCBDA5D9}" dt="2023-10-04T14:23:04.685" v="6"/>
          <ac:spMkLst>
            <pc:docMk/>
            <pc:sldMk cId="0" sldId="279"/>
            <ac:spMk id="2" creationId="{608E8813-7547-42DE-9649-4EFC62B17CD8}"/>
          </ac:spMkLst>
        </pc:spChg>
        <pc:spChg chg="add mod">
          <ac:chgData name="Mahmuda M" userId="6d449fa8087ee774" providerId="LiveId" clId="{2776D7C0-F042-4007-A108-5C69DCBDA5D9}" dt="2023-10-04T14:27:22.434" v="331" actId="2710"/>
          <ac:spMkLst>
            <pc:docMk/>
            <pc:sldMk cId="0" sldId="279"/>
            <ac:spMk id="3" creationId="{B863A67F-E2D9-4317-BCEE-8DA45E844FE2}"/>
          </ac:spMkLst>
        </pc:spChg>
        <pc:spChg chg="del">
          <ac:chgData name="Mahmuda M" userId="6d449fa8087ee774" providerId="LiveId" clId="{2776D7C0-F042-4007-A108-5C69DCBDA5D9}" dt="2023-10-05T04:34:33.781" v="2951" actId="478"/>
          <ac:spMkLst>
            <pc:docMk/>
            <pc:sldMk cId="0" sldId="279"/>
            <ac:spMk id="18" creationId="{EEA5083A-1F8B-6CC9-AE4B-82B2C11A6CA7}"/>
          </ac:spMkLst>
        </pc:spChg>
        <pc:spChg chg="del">
          <ac:chgData name="Mahmuda M" userId="6d449fa8087ee774" providerId="LiveId" clId="{2776D7C0-F042-4007-A108-5C69DCBDA5D9}" dt="2023-10-05T04:40:57.169" v="2990" actId="478"/>
          <ac:spMkLst>
            <pc:docMk/>
            <pc:sldMk cId="0" sldId="279"/>
            <ac:spMk id="19" creationId="{73D3F999-35A9-BC2C-39AC-8E3B4395CBF4}"/>
          </ac:spMkLst>
        </pc:spChg>
      </pc:sldChg>
      <pc:sldChg chg="addSp delSp modSp mod">
        <pc:chgData name="Mahmuda M" userId="6d449fa8087ee774" providerId="LiveId" clId="{2776D7C0-F042-4007-A108-5C69DCBDA5D9}" dt="2023-10-05T04:31:32.616" v="2923" actId="1076"/>
        <pc:sldMkLst>
          <pc:docMk/>
          <pc:sldMk cId="0" sldId="302"/>
        </pc:sldMkLst>
        <pc:spChg chg="mod">
          <ac:chgData name="Mahmuda M" userId="6d449fa8087ee774" providerId="LiveId" clId="{2776D7C0-F042-4007-A108-5C69DCBDA5D9}" dt="2023-10-05T04:30:24.319" v="2901" actId="1076"/>
          <ac:spMkLst>
            <pc:docMk/>
            <pc:sldMk cId="0" sldId="302"/>
            <ac:spMk id="3" creationId="{33EE9F90-6402-C923-16C1-372D1314B169}"/>
          </ac:spMkLst>
        </pc:spChg>
        <pc:spChg chg="del">
          <ac:chgData name="Mahmuda M" userId="6d449fa8087ee774" providerId="LiveId" clId="{2776D7C0-F042-4007-A108-5C69DCBDA5D9}" dt="2023-10-05T04:31:28.394" v="2922" actId="478"/>
          <ac:spMkLst>
            <pc:docMk/>
            <pc:sldMk cId="0" sldId="302"/>
            <ac:spMk id="6" creationId="{26FEB86A-AC4B-38B2-59D8-E65F6BBF00F1}"/>
          </ac:spMkLst>
        </pc:spChg>
        <pc:spChg chg="add mod">
          <ac:chgData name="Mahmuda M" userId="6d449fa8087ee774" providerId="LiveId" clId="{2776D7C0-F042-4007-A108-5C69DCBDA5D9}" dt="2023-10-05T04:31:32.616" v="2923" actId="1076"/>
          <ac:spMkLst>
            <pc:docMk/>
            <pc:sldMk cId="0" sldId="302"/>
            <ac:spMk id="9" creationId="{941F9307-2B93-4329-9C4B-1AB0018552FC}"/>
          </ac:spMkLst>
        </pc:spChg>
      </pc:sldChg>
      <pc:sldChg chg="delSp mod">
        <pc:chgData name="Mahmuda M" userId="6d449fa8087ee774" providerId="LiveId" clId="{2776D7C0-F042-4007-A108-5C69DCBDA5D9}" dt="2023-10-05T04:42:52.022" v="3005" actId="478"/>
        <pc:sldMkLst>
          <pc:docMk/>
          <pc:sldMk cId="1740720764" sldId="303"/>
        </pc:sldMkLst>
        <pc:spChg chg="del">
          <ac:chgData name="Mahmuda M" userId="6d449fa8087ee774" providerId="LiveId" clId="{2776D7C0-F042-4007-A108-5C69DCBDA5D9}" dt="2023-10-05T04:32:34.408" v="2930" actId="478"/>
          <ac:spMkLst>
            <pc:docMk/>
            <pc:sldMk cId="1740720764" sldId="303"/>
            <ac:spMk id="9" creationId="{B46C559F-C725-B325-9869-C72748F5234D}"/>
          </ac:spMkLst>
        </pc:spChg>
        <pc:spChg chg="del">
          <ac:chgData name="Mahmuda M" userId="6d449fa8087ee774" providerId="LiveId" clId="{2776D7C0-F042-4007-A108-5C69DCBDA5D9}" dt="2023-10-05T04:42:52.022" v="3005" actId="478"/>
          <ac:spMkLst>
            <pc:docMk/>
            <pc:sldMk cId="1740720764" sldId="303"/>
            <ac:spMk id="10" creationId="{CD4A27FB-764C-96A2-1175-5CA6D81317ED}"/>
          </ac:spMkLst>
        </pc:spChg>
      </pc:sldChg>
      <pc:sldChg chg="delSp mod">
        <pc:chgData name="Mahmuda M" userId="6d449fa8087ee774" providerId="LiveId" clId="{2776D7C0-F042-4007-A108-5C69DCBDA5D9}" dt="2023-10-05T04:42:35.196" v="3003" actId="478"/>
        <pc:sldMkLst>
          <pc:docMk/>
          <pc:sldMk cId="0" sldId="304"/>
        </pc:sldMkLst>
        <pc:spChg chg="del">
          <ac:chgData name="Mahmuda M" userId="6d449fa8087ee774" providerId="LiveId" clId="{2776D7C0-F042-4007-A108-5C69DCBDA5D9}" dt="2023-10-05T04:32:47.833" v="2932" actId="478"/>
          <ac:spMkLst>
            <pc:docMk/>
            <pc:sldMk cId="0" sldId="304"/>
            <ac:spMk id="5" creationId="{81AF479F-E480-3BF1-FF28-1A25DC1F6175}"/>
          </ac:spMkLst>
        </pc:spChg>
        <pc:spChg chg="del">
          <ac:chgData name="Mahmuda M" userId="6d449fa8087ee774" providerId="LiveId" clId="{2776D7C0-F042-4007-A108-5C69DCBDA5D9}" dt="2023-10-05T04:42:35.196" v="3003" actId="478"/>
          <ac:spMkLst>
            <pc:docMk/>
            <pc:sldMk cId="0" sldId="304"/>
            <ac:spMk id="6" creationId="{5F84446F-1919-3C97-4863-3CE3592FB427}"/>
          </ac:spMkLst>
        </pc:spChg>
      </pc:sldChg>
      <pc:sldChg chg="addSp delSp modSp mod">
        <pc:chgData name="Mahmuda M" userId="6d449fa8087ee774" providerId="LiveId" clId="{2776D7C0-F042-4007-A108-5C69DCBDA5D9}" dt="2023-10-06T11:57:19.955" v="3241" actId="1076"/>
        <pc:sldMkLst>
          <pc:docMk/>
          <pc:sldMk cId="0" sldId="305"/>
        </pc:sldMkLst>
        <pc:spChg chg="add del">
          <ac:chgData name="Mahmuda M" userId="6d449fa8087ee774" providerId="LiveId" clId="{2776D7C0-F042-4007-A108-5C69DCBDA5D9}" dt="2023-10-05T04:31:02.662" v="2908" actId="478"/>
          <ac:spMkLst>
            <pc:docMk/>
            <pc:sldMk cId="0" sldId="305"/>
            <ac:spMk id="3" creationId="{5ACB6F0B-06FB-CFF3-8123-782EA56AE9A9}"/>
          </ac:spMkLst>
        </pc:spChg>
        <pc:spChg chg="mod">
          <ac:chgData name="Mahmuda M" userId="6d449fa8087ee774" providerId="LiveId" clId="{2776D7C0-F042-4007-A108-5C69DCBDA5D9}" dt="2023-10-05T04:31:07.366" v="2918" actId="20577"/>
          <ac:spMkLst>
            <pc:docMk/>
            <pc:sldMk cId="0" sldId="305"/>
            <ac:spMk id="4" creationId="{99D30611-6EBD-3062-A4DA-DCE3F3D7934D}"/>
          </ac:spMkLst>
        </pc:spChg>
        <pc:spChg chg="add mod">
          <ac:chgData name="Mahmuda M" userId="6d449fa8087ee774" providerId="LiveId" clId="{2776D7C0-F042-4007-A108-5C69DCBDA5D9}" dt="2023-10-05T04:31:15.886" v="2919" actId="1076"/>
          <ac:spMkLst>
            <pc:docMk/>
            <pc:sldMk cId="0" sldId="305"/>
            <ac:spMk id="14" creationId="{92932AF6-0802-4E61-9D16-9C5DC8107CAE}"/>
          </ac:spMkLst>
        </pc:spChg>
        <pc:picChg chg="mod">
          <ac:chgData name="Mahmuda M" userId="6d449fa8087ee774" providerId="LiveId" clId="{2776D7C0-F042-4007-A108-5C69DCBDA5D9}" dt="2023-10-06T11:57:19.955" v="3241" actId="1076"/>
          <ac:picMkLst>
            <pc:docMk/>
            <pc:sldMk cId="0" sldId="305"/>
            <ac:picMk id="6" creationId="{4A716734-1FC3-55CD-E2A0-FC27EC393F60}"/>
          </ac:picMkLst>
        </pc:picChg>
      </pc:sldChg>
      <pc:sldChg chg="addSp delSp modSp mod">
        <pc:chgData name="Mahmuda M" userId="6d449fa8087ee774" providerId="LiveId" clId="{2776D7C0-F042-4007-A108-5C69DCBDA5D9}" dt="2023-10-05T04:31:56.433" v="2929" actId="1076"/>
        <pc:sldMkLst>
          <pc:docMk/>
          <pc:sldMk cId="12418267" sldId="306"/>
        </pc:sldMkLst>
        <pc:spChg chg="mod">
          <ac:chgData name="Mahmuda M" userId="6d449fa8087ee774" providerId="LiveId" clId="{2776D7C0-F042-4007-A108-5C69DCBDA5D9}" dt="2023-10-05T04:31:48.818" v="2928" actId="1076"/>
          <ac:spMkLst>
            <pc:docMk/>
            <pc:sldMk cId="12418267" sldId="306"/>
            <ac:spMk id="8" creationId="{96861143-A6E5-9376-89FD-5711716D7222}"/>
          </ac:spMkLst>
        </pc:spChg>
        <pc:spChg chg="del mod">
          <ac:chgData name="Mahmuda M" userId="6d449fa8087ee774" providerId="LiveId" clId="{2776D7C0-F042-4007-A108-5C69DCBDA5D9}" dt="2023-10-05T04:31:41.342" v="2926" actId="478"/>
          <ac:spMkLst>
            <pc:docMk/>
            <pc:sldMk cId="12418267" sldId="306"/>
            <ac:spMk id="9" creationId="{B46C559F-C725-B325-9869-C72748F5234D}"/>
          </ac:spMkLst>
        </pc:spChg>
        <pc:spChg chg="add mod">
          <ac:chgData name="Mahmuda M" userId="6d449fa8087ee774" providerId="LiveId" clId="{2776D7C0-F042-4007-A108-5C69DCBDA5D9}" dt="2023-10-05T04:31:56.433" v="2929" actId="1076"/>
          <ac:spMkLst>
            <pc:docMk/>
            <pc:sldMk cId="12418267" sldId="306"/>
            <ac:spMk id="11" creationId="{4FEEA2F3-8A48-47AA-80D0-E4FA0AD7E209}"/>
          </ac:spMkLst>
        </pc:spChg>
      </pc:sldChg>
      <pc:sldChg chg="delSp mod">
        <pc:chgData name="Mahmuda M" userId="6d449fa8087ee774" providerId="LiveId" clId="{2776D7C0-F042-4007-A108-5C69DCBDA5D9}" dt="2023-10-05T04:42:47.815" v="3004" actId="478"/>
        <pc:sldMkLst>
          <pc:docMk/>
          <pc:sldMk cId="16220991" sldId="307"/>
        </pc:sldMkLst>
        <pc:spChg chg="del">
          <ac:chgData name="Mahmuda M" userId="6d449fa8087ee774" providerId="LiveId" clId="{2776D7C0-F042-4007-A108-5C69DCBDA5D9}" dt="2023-10-05T04:32:43.757" v="2931" actId="478"/>
          <ac:spMkLst>
            <pc:docMk/>
            <pc:sldMk cId="16220991" sldId="307"/>
            <ac:spMk id="9" creationId="{B46C559F-C725-B325-9869-C72748F5234D}"/>
          </ac:spMkLst>
        </pc:spChg>
        <pc:spChg chg="del">
          <ac:chgData name="Mahmuda M" userId="6d449fa8087ee774" providerId="LiveId" clId="{2776D7C0-F042-4007-A108-5C69DCBDA5D9}" dt="2023-10-05T04:42:47.815" v="3004" actId="478"/>
          <ac:spMkLst>
            <pc:docMk/>
            <pc:sldMk cId="16220991" sldId="307"/>
            <ac:spMk id="10" creationId="{CD4A27FB-764C-96A2-1175-5CA6D81317ED}"/>
          </ac:spMkLst>
        </pc:spChg>
      </pc:sldChg>
      <pc:sldChg chg="delSp mod">
        <pc:chgData name="Mahmuda M" userId="6d449fa8087ee774" providerId="LiveId" clId="{2776D7C0-F042-4007-A108-5C69DCBDA5D9}" dt="2023-10-05T04:42:28.891" v="3002" actId="478"/>
        <pc:sldMkLst>
          <pc:docMk/>
          <pc:sldMk cId="2394046682" sldId="308"/>
        </pc:sldMkLst>
        <pc:spChg chg="del">
          <ac:chgData name="Mahmuda M" userId="6d449fa8087ee774" providerId="LiveId" clId="{2776D7C0-F042-4007-A108-5C69DCBDA5D9}" dt="2023-10-05T04:33:30.659" v="2933" actId="478"/>
          <ac:spMkLst>
            <pc:docMk/>
            <pc:sldMk cId="2394046682" sldId="308"/>
            <ac:spMk id="5" creationId="{81AF479F-E480-3BF1-FF28-1A25DC1F6175}"/>
          </ac:spMkLst>
        </pc:spChg>
        <pc:spChg chg="del">
          <ac:chgData name="Mahmuda M" userId="6d449fa8087ee774" providerId="LiveId" clId="{2776D7C0-F042-4007-A108-5C69DCBDA5D9}" dt="2023-10-05T04:42:28.891" v="3002" actId="478"/>
          <ac:spMkLst>
            <pc:docMk/>
            <pc:sldMk cId="2394046682" sldId="308"/>
            <ac:spMk id="6" creationId="{5F84446F-1919-3C97-4863-3CE3592FB427}"/>
          </ac:spMkLst>
        </pc:spChg>
      </pc:sldChg>
      <pc:sldChg chg="delSp modSp mod">
        <pc:chgData name="Mahmuda M" userId="6d449fa8087ee774" providerId="LiveId" clId="{2776D7C0-F042-4007-A108-5C69DCBDA5D9}" dt="2023-10-05T04:42:26.890" v="3001" actId="478"/>
        <pc:sldMkLst>
          <pc:docMk/>
          <pc:sldMk cId="2667224341" sldId="309"/>
        </pc:sldMkLst>
        <pc:spChg chg="del mod">
          <ac:chgData name="Mahmuda M" userId="6d449fa8087ee774" providerId="LiveId" clId="{2776D7C0-F042-4007-A108-5C69DCBDA5D9}" dt="2023-10-05T04:33:35.337" v="2935" actId="478"/>
          <ac:spMkLst>
            <pc:docMk/>
            <pc:sldMk cId="2667224341" sldId="309"/>
            <ac:spMk id="5" creationId="{81AF479F-E480-3BF1-FF28-1A25DC1F6175}"/>
          </ac:spMkLst>
        </pc:spChg>
        <pc:spChg chg="del">
          <ac:chgData name="Mahmuda M" userId="6d449fa8087ee774" providerId="LiveId" clId="{2776D7C0-F042-4007-A108-5C69DCBDA5D9}" dt="2023-10-05T04:42:26.890" v="3001" actId="478"/>
          <ac:spMkLst>
            <pc:docMk/>
            <pc:sldMk cId="2667224341" sldId="309"/>
            <ac:spMk id="6" creationId="{5F84446F-1919-3C97-4863-3CE3592FB427}"/>
          </ac:spMkLst>
        </pc:spChg>
      </pc:sldChg>
      <pc:sldChg chg="delSp modSp mod">
        <pc:chgData name="Mahmuda M" userId="6d449fa8087ee774" providerId="LiveId" clId="{2776D7C0-F042-4007-A108-5C69DCBDA5D9}" dt="2023-10-05T04:42:22.848" v="2999" actId="478"/>
        <pc:sldMkLst>
          <pc:docMk/>
          <pc:sldMk cId="251792182" sldId="311"/>
        </pc:sldMkLst>
        <pc:spChg chg="del mod">
          <ac:chgData name="Mahmuda M" userId="6d449fa8087ee774" providerId="LiveId" clId="{2776D7C0-F042-4007-A108-5C69DCBDA5D9}" dt="2023-10-05T04:33:45.010" v="2938" actId="478"/>
          <ac:spMkLst>
            <pc:docMk/>
            <pc:sldMk cId="251792182" sldId="311"/>
            <ac:spMk id="5" creationId="{81AF479F-E480-3BF1-FF28-1A25DC1F6175}"/>
          </ac:spMkLst>
        </pc:spChg>
        <pc:spChg chg="del">
          <ac:chgData name="Mahmuda M" userId="6d449fa8087ee774" providerId="LiveId" clId="{2776D7C0-F042-4007-A108-5C69DCBDA5D9}" dt="2023-10-05T04:42:22.848" v="2999" actId="478"/>
          <ac:spMkLst>
            <pc:docMk/>
            <pc:sldMk cId="251792182" sldId="311"/>
            <ac:spMk id="6" creationId="{5F84446F-1919-3C97-4863-3CE3592FB427}"/>
          </ac:spMkLst>
        </pc:spChg>
      </pc:sldChg>
      <pc:sldChg chg="delSp mod">
        <pc:chgData name="Mahmuda M" userId="6d449fa8087ee774" providerId="LiveId" clId="{2776D7C0-F042-4007-A108-5C69DCBDA5D9}" dt="2023-10-05T04:42:24.921" v="3000" actId="478"/>
        <pc:sldMkLst>
          <pc:docMk/>
          <pc:sldMk cId="2407058306" sldId="314"/>
        </pc:sldMkLst>
        <pc:spChg chg="del">
          <ac:chgData name="Mahmuda M" userId="6d449fa8087ee774" providerId="LiveId" clId="{2776D7C0-F042-4007-A108-5C69DCBDA5D9}" dt="2023-10-05T04:33:39.659" v="2936" actId="478"/>
          <ac:spMkLst>
            <pc:docMk/>
            <pc:sldMk cId="2407058306" sldId="314"/>
            <ac:spMk id="5" creationId="{81AF479F-E480-3BF1-FF28-1A25DC1F6175}"/>
          </ac:spMkLst>
        </pc:spChg>
        <pc:spChg chg="del">
          <ac:chgData name="Mahmuda M" userId="6d449fa8087ee774" providerId="LiveId" clId="{2776D7C0-F042-4007-A108-5C69DCBDA5D9}" dt="2023-10-05T04:42:24.921" v="3000" actId="478"/>
          <ac:spMkLst>
            <pc:docMk/>
            <pc:sldMk cId="2407058306" sldId="314"/>
            <ac:spMk id="6" creationId="{5F84446F-1919-3C97-4863-3CE3592FB427}"/>
          </ac:spMkLst>
        </pc:spChg>
      </pc:sldChg>
      <pc:sldChg chg="delSp mod">
        <pc:chgData name="Mahmuda M" userId="6d449fa8087ee774" providerId="LiveId" clId="{2776D7C0-F042-4007-A108-5C69DCBDA5D9}" dt="2023-10-05T04:42:17.970" v="2997" actId="478"/>
        <pc:sldMkLst>
          <pc:docMk/>
          <pc:sldMk cId="3169283680" sldId="315"/>
        </pc:sldMkLst>
        <pc:spChg chg="del">
          <ac:chgData name="Mahmuda M" userId="6d449fa8087ee774" providerId="LiveId" clId="{2776D7C0-F042-4007-A108-5C69DCBDA5D9}" dt="2023-10-05T04:33:53.475" v="2940" actId="478"/>
          <ac:spMkLst>
            <pc:docMk/>
            <pc:sldMk cId="3169283680" sldId="315"/>
            <ac:spMk id="5" creationId="{81AF479F-E480-3BF1-FF28-1A25DC1F6175}"/>
          </ac:spMkLst>
        </pc:spChg>
        <pc:spChg chg="del">
          <ac:chgData name="Mahmuda M" userId="6d449fa8087ee774" providerId="LiveId" clId="{2776D7C0-F042-4007-A108-5C69DCBDA5D9}" dt="2023-10-05T04:42:17.970" v="2997" actId="478"/>
          <ac:spMkLst>
            <pc:docMk/>
            <pc:sldMk cId="3169283680" sldId="315"/>
            <ac:spMk id="6" creationId="{5F84446F-1919-3C97-4863-3CE3592FB427}"/>
          </ac:spMkLst>
        </pc:spChg>
      </pc:sldChg>
      <pc:sldChg chg="delSp mod">
        <pc:chgData name="Mahmuda M" userId="6d449fa8087ee774" providerId="LiveId" clId="{2776D7C0-F042-4007-A108-5C69DCBDA5D9}" dt="2023-10-05T04:42:20.647" v="2998" actId="478"/>
        <pc:sldMkLst>
          <pc:docMk/>
          <pc:sldMk cId="1528126552" sldId="317"/>
        </pc:sldMkLst>
        <pc:spChg chg="del">
          <ac:chgData name="Mahmuda M" userId="6d449fa8087ee774" providerId="LiveId" clId="{2776D7C0-F042-4007-A108-5C69DCBDA5D9}" dt="2023-10-05T04:33:49.193" v="2939" actId="478"/>
          <ac:spMkLst>
            <pc:docMk/>
            <pc:sldMk cId="1528126552" sldId="317"/>
            <ac:spMk id="5" creationId="{81AF479F-E480-3BF1-FF28-1A25DC1F6175}"/>
          </ac:spMkLst>
        </pc:spChg>
        <pc:spChg chg="del">
          <ac:chgData name="Mahmuda M" userId="6d449fa8087ee774" providerId="LiveId" clId="{2776D7C0-F042-4007-A108-5C69DCBDA5D9}" dt="2023-10-05T04:42:20.647" v="2998" actId="478"/>
          <ac:spMkLst>
            <pc:docMk/>
            <pc:sldMk cId="1528126552" sldId="317"/>
            <ac:spMk id="6" creationId="{5F84446F-1919-3C97-4863-3CE3592FB427}"/>
          </ac:spMkLst>
        </pc:spChg>
      </pc:sldChg>
      <pc:sldChg chg="addSp delSp modSp add mod">
        <pc:chgData name="Mahmuda M" userId="6d449fa8087ee774" providerId="LiveId" clId="{2776D7C0-F042-4007-A108-5C69DCBDA5D9}" dt="2023-10-04T14:31:20.066" v="358" actId="1076"/>
        <pc:sldMkLst>
          <pc:docMk/>
          <pc:sldMk cId="1488264374" sldId="325"/>
        </pc:sldMkLst>
        <pc:spChg chg="del">
          <ac:chgData name="Mahmuda M" userId="6d449fa8087ee774" providerId="LiveId" clId="{2776D7C0-F042-4007-A108-5C69DCBDA5D9}" dt="2023-10-04T14:30:07.024" v="351" actId="478"/>
          <ac:spMkLst>
            <pc:docMk/>
            <pc:sldMk cId="1488264374" sldId="325"/>
            <ac:spMk id="3" creationId="{B863A67F-E2D9-4317-BCEE-8DA45E844FE2}"/>
          </ac:spMkLst>
        </pc:spChg>
        <pc:spChg chg="mod">
          <ac:chgData name="Mahmuda M" userId="6d449fa8087ee774" providerId="LiveId" clId="{2776D7C0-F042-4007-A108-5C69DCBDA5D9}" dt="2023-10-04T14:30:02.554" v="350" actId="20577"/>
          <ac:spMkLst>
            <pc:docMk/>
            <pc:sldMk cId="1488264374" sldId="325"/>
            <ac:spMk id="15" creationId="{97460EB7-ECF2-17CE-8ED1-DAA2163B545D}"/>
          </ac:spMkLst>
        </pc:spChg>
        <pc:picChg chg="add mod">
          <ac:chgData name="Mahmuda M" userId="6d449fa8087ee774" providerId="LiveId" clId="{2776D7C0-F042-4007-A108-5C69DCBDA5D9}" dt="2023-10-04T14:30:32.969" v="355" actId="1076"/>
          <ac:picMkLst>
            <pc:docMk/>
            <pc:sldMk cId="1488264374" sldId="325"/>
            <ac:picMk id="4" creationId="{73685614-3645-4B34-84AD-F4775710DF10}"/>
          </ac:picMkLst>
        </pc:picChg>
        <pc:picChg chg="add mod">
          <ac:chgData name="Mahmuda M" userId="6d449fa8087ee774" providerId="LiveId" clId="{2776D7C0-F042-4007-A108-5C69DCBDA5D9}" dt="2023-10-04T14:31:20.066" v="358" actId="1076"/>
          <ac:picMkLst>
            <pc:docMk/>
            <pc:sldMk cId="1488264374" sldId="325"/>
            <ac:picMk id="6" creationId="{1AA711C6-2277-4736-953E-F8B1704187A2}"/>
          </ac:picMkLst>
        </pc:picChg>
      </pc:sldChg>
      <pc:sldChg chg="modSp add mod">
        <pc:chgData name="Mahmuda M" userId="6d449fa8087ee774" providerId="LiveId" clId="{2776D7C0-F042-4007-A108-5C69DCBDA5D9}" dt="2023-10-04T14:37:08.465" v="453" actId="20577"/>
        <pc:sldMkLst>
          <pc:docMk/>
          <pc:sldMk cId="515013662" sldId="327"/>
        </pc:sldMkLst>
        <pc:spChg chg="mod">
          <ac:chgData name="Mahmuda M" userId="6d449fa8087ee774" providerId="LiveId" clId="{2776D7C0-F042-4007-A108-5C69DCBDA5D9}" dt="2023-10-04T14:37:08.465" v="453" actId="20577"/>
          <ac:spMkLst>
            <pc:docMk/>
            <pc:sldMk cId="515013662" sldId="327"/>
            <ac:spMk id="3" creationId="{B863A67F-E2D9-4317-BCEE-8DA45E844FE2}"/>
          </ac:spMkLst>
        </pc:spChg>
        <pc:spChg chg="mod">
          <ac:chgData name="Mahmuda M" userId="6d449fa8087ee774" providerId="LiveId" clId="{2776D7C0-F042-4007-A108-5C69DCBDA5D9}" dt="2023-10-04T14:35:22.374" v="365" actId="20577"/>
          <ac:spMkLst>
            <pc:docMk/>
            <pc:sldMk cId="515013662" sldId="327"/>
            <ac:spMk id="15" creationId="{97460EB7-ECF2-17CE-8ED1-DAA2163B545D}"/>
          </ac:spMkLst>
        </pc:spChg>
      </pc:sldChg>
      <pc:sldChg chg="delSp mod">
        <pc:chgData name="Mahmuda M" userId="6d449fa8087ee774" providerId="LiveId" clId="{2776D7C0-F042-4007-A108-5C69DCBDA5D9}" dt="2023-10-05T04:40:53.909" v="2989" actId="478"/>
        <pc:sldMkLst>
          <pc:docMk/>
          <pc:sldMk cId="1488264374" sldId="327"/>
        </pc:sldMkLst>
        <pc:spChg chg="del">
          <ac:chgData name="Mahmuda M" userId="6d449fa8087ee774" providerId="LiveId" clId="{2776D7C0-F042-4007-A108-5C69DCBDA5D9}" dt="2023-10-05T04:34:56.300" v="2952" actId="478"/>
          <ac:spMkLst>
            <pc:docMk/>
            <pc:sldMk cId="1488264374" sldId="327"/>
            <ac:spMk id="18" creationId="{EEA5083A-1F8B-6CC9-AE4B-82B2C11A6CA7}"/>
          </ac:spMkLst>
        </pc:spChg>
        <pc:spChg chg="del">
          <ac:chgData name="Mahmuda M" userId="6d449fa8087ee774" providerId="LiveId" clId="{2776D7C0-F042-4007-A108-5C69DCBDA5D9}" dt="2023-10-05T04:40:53.909" v="2989" actId="478"/>
          <ac:spMkLst>
            <pc:docMk/>
            <pc:sldMk cId="1488264374" sldId="327"/>
            <ac:spMk id="19" creationId="{73D3F999-35A9-BC2C-39AC-8E3B4395CBF4}"/>
          </ac:spMkLst>
        </pc:spChg>
      </pc:sldChg>
      <pc:sldChg chg="modSp add mod">
        <pc:chgData name="Mahmuda M" userId="6d449fa8087ee774" providerId="LiveId" clId="{2776D7C0-F042-4007-A108-5C69DCBDA5D9}" dt="2023-10-04T14:55:27.233" v="575" actId="20577"/>
        <pc:sldMkLst>
          <pc:docMk/>
          <pc:sldMk cId="491834409" sldId="328"/>
        </pc:sldMkLst>
        <pc:spChg chg="mod">
          <ac:chgData name="Mahmuda M" userId="6d449fa8087ee774" providerId="LiveId" clId="{2776D7C0-F042-4007-A108-5C69DCBDA5D9}" dt="2023-10-04T14:55:27.233" v="575" actId="20577"/>
          <ac:spMkLst>
            <pc:docMk/>
            <pc:sldMk cId="491834409" sldId="328"/>
            <ac:spMk id="3" creationId="{B863A67F-E2D9-4317-BCEE-8DA45E844FE2}"/>
          </ac:spMkLst>
        </pc:spChg>
        <pc:spChg chg="mod">
          <ac:chgData name="Mahmuda M" userId="6d449fa8087ee774" providerId="LiveId" clId="{2776D7C0-F042-4007-A108-5C69DCBDA5D9}" dt="2023-10-04T14:45:13.027" v="485" actId="20577"/>
          <ac:spMkLst>
            <pc:docMk/>
            <pc:sldMk cId="491834409" sldId="328"/>
            <ac:spMk id="15" creationId="{97460EB7-ECF2-17CE-8ED1-DAA2163B545D}"/>
          </ac:spMkLst>
        </pc:spChg>
      </pc:sldChg>
      <pc:sldChg chg="delSp mod">
        <pc:chgData name="Mahmuda M" userId="6d449fa8087ee774" providerId="LiveId" clId="{2776D7C0-F042-4007-A108-5C69DCBDA5D9}" dt="2023-10-05T04:40:51.961" v="2988" actId="478"/>
        <pc:sldMkLst>
          <pc:docMk/>
          <pc:sldMk cId="515013662" sldId="341"/>
        </pc:sldMkLst>
        <pc:spChg chg="del">
          <ac:chgData name="Mahmuda M" userId="6d449fa8087ee774" providerId="LiveId" clId="{2776D7C0-F042-4007-A108-5C69DCBDA5D9}" dt="2023-10-05T04:35:02.745" v="2953" actId="478"/>
          <ac:spMkLst>
            <pc:docMk/>
            <pc:sldMk cId="515013662" sldId="341"/>
            <ac:spMk id="18" creationId="{EEA5083A-1F8B-6CC9-AE4B-82B2C11A6CA7}"/>
          </ac:spMkLst>
        </pc:spChg>
        <pc:spChg chg="del">
          <ac:chgData name="Mahmuda M" userId="6d449fa8087ee774" providerId="LiveId" clId="{2776D7C0-F042-4007-A108-5C69DCBDA5D9}" dt="2023-10-05T04:40:51.961" v="2988" actId="478"/>
          <ac:spMkLst>
            <pc:docMk/>
            <pc:sldMk cId="515013662" sldId="341"/>
            <ac:spMk id="19" creationId="{73D3F999-35A9-BC2C-39AC-8E3B4395CBF4}"/>
          </ac:spMkLst>
        </pc:spChg>
      </pc:sldChg>
      <pc:sldChg chg="delSp modSp mod">
        <pc:chgData name="Mahmuda M" userId="6d449fa8087ee774" providerId="LiveId" clId="{2776D7C0-F042-4007-A108-5C69DCBDA5D9}" dt="2023-10-05T04:40:48.943" v="2987" actId="478"/>
        <pc:sldMkLst>
          <pc:docMk/>
          <pc:sldMk cId="491834409" sldId="342"/>
        </pc:sldMkLst>
        <pc:spChg chg="mod">
          <ac:chgData name="Mahmuda M" userId="6d449fa8087ee774" providerId="LiveId" clId="{2776D7C0-F042-4007-A108-5C69DCBDA5D9}" dt="2023-10-05T02:41:23.848" v="1413" actId="1076"/>
          <ac:spMkLst>
            <pc:docMk/>
            <pc:sldMk cId="491834409" sldId="342"/>
            <ac:spMk id="3" creationId="{B863A67F-E2D9-4317-BCEE-8DA45E844FE2}"/>
          </ac:spMkLst>
        </pc:spChg>
        <pc:spChg chg="del">
          <ac:chgData name="Mahmuda M" userId="6d449fa8087ee774" providerId="LiveId" clId="{2776D7C0-F042-4007-A108-5C69DCBDA5D9}" dt="2023-10-05T04:40:48.943" v="2987" actId="478"/>
          <ac:spMkLst>
            <pc:docMk/>
            <pc:sldMk cId="491834409" sldId="342"/>
            <ac:spMk id="19" creationId="{73D3F999-35A9-BC2C-39AC-8E3B4395CBF4}"/>
          </ac:spMkLst>
        </pc:spChg>
      </pc:sldChg>
      <pc:sldChg chg="addSp delSp modSp add mod">
        <pc:chgData name="Mahmuda M" userId="6d449fa8087ee774" providerId="LiveId" clId="{2776D7C0-F042-4007-A108-5C69DCBDA5D9}" dt="2023-10-04T15:48:43.439" v="806" actId="1076"/>
        <pc:sldMkLst>
          <pc:docMk/>
          <pc:sldMk cId="1523138382" sldId="343"/>
        </pc:sldMkLst>
        <pc:spChg chg="del">
          <ac:chgData name="Mahmuda M" userId="6d449fa8087ee774" providerId="LiveId" clId="{2776D7C0-F042-4007-A108-5C69DCBDA5D9}" dt="2023-10-04T15:34:32.848" v="645" actId="478"/>
          <ac:spMkLst>
            <pc:docMk/>
            <pc:sldMk cId="1523138382" sldId="343"/>
            <ac:spMk id="3" creationId="{B863A67F-E2D9-4317-BCEE-8DA45E844FE2}"/>
          </ac:spMkLst>
        </pc:spChg>
        <pc:spChg chg="add mod">
          <ac:chgData name="Mahmuda M" userId="6d449fa8087ee774" providerId="LiveId" clId="{2776D7C0-F042-4007-A108-5C69DCBDA5D9}" dt="2023-10-04T15:48:43.439" v="806" actId="1076"/>
          <ac:spMkLst>
            <pc:docMk/>
            <pc:sldMk cId="1523138382" sldId="343"/>
            <ac:spMk id="10" creationId="{49DE4587-8A37-450F-B938-D8C93E0EC0E4}"/>
          </ac:spMkLst>
        </pc:spChg>
        <pc:spChg chg="mod">
          <ac:chgData name="Mahmuda M" userId="6d449fa8087ee774" providerId="LiveId" clId="{2776D7C0-F042-4007-A108-5C69DCBDA5D9}" dt="2023-10-04T15:44:11.026" v="693" actId="20577"/>
          <ac:spMkLst>
            <pc:docMk/>
            <pc:sldMk cId="1523138382" sldId="343"/>
            <ac:spMk id="15" creationId="{97460EB7-ECF2-17CE-8ED1-DAA2163B545D}"/>
          </ac:spMkLst>
        </pc:spChg>
        <pc:picChg chg="add mod modCrop">
          <ac:chgData name="Mahmuda M" userId="6d449fa8087ee774" providerId="LiveId" clId="{2776D7C0-F042-4007-A108-5C69DCBDA5D9}" dt="2023-10-04T15:46:25.533" v="701" actId="1076"/>
          <ac:picMkLst>
            <pc:docMk/>
            <pc:sldMk cId="1523138382" sldId="343"/>
            <ac:picMk id="4" creationId="{9478BE27-A8FD-4C1E-9F0A-8A6D710D2F74}"/>
          </ac:picMkLst>
        </pc:picChg>
      </pc:sldChg>
      <pc:sldChg chg="addSp delSp modSp add mod">
        <pc:chgData name="Mahmuda M" userId="6d449fa8087ee774" providerId="LiveId" clId="{2776D7C0-F042-4007-A108-5C69DCBDA5D9}" dt="2023-10-06T11:38:31.472" v="3226" actId="1076"/>
        <pc:sldMkLst>
          <pc:docMk/>
          <pc:sldMk cId="703656433" sldId="344"/>
        </pc:sldMkLst>
        <pc:spChg chg="add mod">
          <ac:chgData name="Mahmuda M" userId="6d449fa8087ee774" providerId="LiveId" clId="{2776D7C0-F042-4007-A108-5C69DCBDA5D9}" dt="2023-10-05T02:49:28.534" v="1618" actId="1076"/>
          <ac:spMkLst>
            <pc:docMk/>
            <pc:sldMk cId="703656433" sldId="344"/>
            <ac:spMk id="2" creationId="{9B494549-072B-42BA-B92F-0E7276E1AF70}"/>
          </ac:spMkLst>
        </pc:spChg>
        <pc:spChg chg="add mod">
          <ac:chgData name="Mahmuda M" userId="6d449fa8087ee774" providerId="LiveId" clId="{2776D7C0-F042-4007-A108-5C69DCBDA5D9}" dt="2023-10-05T02:38:09.342" v="1388" actId="1076"/>
          <ac:spMkLst>
            <pc:docMk/>
            <pc:sldMk cId="703656433" sldId="344"/>
            <ac:spMk id="5" creationId="{34EFDEBF-BCC8-4FDD-8CD7-4EC06637DD57}"/>
          </ac:spMkLst>
        </pc:spChg>
        <pc:spChg chg="add del mod">
          <ac:chgData name="Mahmuda M" userId="6d449fa8087ee774" providerId="LiveId" clId="{2776D7C0-F042-4007-A108-5C69DCBDA5D9}" dt="2023-10-04T16:07:25.519" v="843"/>
          <ac:spMkLst>
            <pc:docMk/>
            <pc:sldMk cId="703656433" sldId="344"/>
            <ac:spMk id="6" creationId="{77219DB9-5FFD-4A60-B859-2D693D5CBA7F}"/>
          </ac:spMkLst>
        </pc:spChg>
        <pc:spChg chg="add del mod">
          <ac:chgData name="Mahmuda M" userId="6d449fa8087ee774" providerId="LiveId" clId="{2776D7C0-F042-4007-A108-5C69DCBDA5D9}" dt="2023-10-04T16:24:30.536" v="958" actId="478"/>
          <ac:spMkLst>
            <pc:docMk/>
            <pc:sldMk cId="703656433" sldId="344"/>
            <ac:spMk id="9" creationId="{51A5FF02-56CD-4A0A-93AF-B3FD50CCC0EA}"/>
          </ac:spMkLst>
        </pc:spChg>
        <pc:spChg chg="del">
          <ac:chgData name="Mahmuda M" userId="6d449fa8087ee774" providerId="LiveId" clId="{2776D7C0-F042-4007-A108-5C69DCBDA5D9}" dt="2023-10-04T15:58:19.339" v="808" actId="478"/>
          <ac:spMkLst>
            <pc:docMk/>
            <pc:sldMk cId="703656433" sldId="344"/>
            <ac:spMk id="10" creationId="{49DE4587-8A37-450F-B938-D8C93E0EC0E4}"/>
          </ac:spMkLst>
        </pc:spChg>
        <pc:spChg chg="add del mod">
          <ac:chgData name="Mahmuda M" userId="6d449fa8087ee774" providerId="LiveId" clId="{2776D7C0-F042-4007-A108-5C69DCBDA5D9}" dt="2023-10-04T16:18:34.751" v="917" actId="478"/>
          <ac:spMkLst>
            <pc:docMk/>
            <pc:sldMk cId="703656433" sldId="344"/>
            <ac:spMk id="11" creationId="{C82246AE-38CD-4438-894A-14DC4CE0261D}"/>
          </ac:spMkLst>
        </pc:spChg>
        <pc:spChg chg="add mod">
          <ac:chgData name="Mahmuda M" userId="6d449fa8087ee774" providerId="LiveId" clId="{2776D7C0-F042-4007-A108-5C69DCBDA5D9}" dt="2023-10-05T02:32:20.869" v="1216" actId="1076"/>
          <ac:spMkLst>
            <pc:docMk/>
            <pc:sldMk cId="703656433" sldId="344"/>
            <ac:spMk id="12" creationId="{031B2570-5889-49C7-BACB-EB3A53994E60}"/>
          </ac:spMkLst>
        </pc:spChg>
        <pc:spChg chg="add mod">
          <ac:chgData name="Mahmuda M" userId="6d449fa8087ee774" providerId="LiveId" clId="{2776D7C0-F042-4007-A108-5C69DCBDA5D9}" dt="2023-10-05T02:49:19.402" v="1617" actId="208"/>
          <ac:spMkLst>
            <pc:docMk/>
            <pc:sldMk cId="703656433" sldId="344"/>
            <ac:spMk id="13" creationId="{522AEDBB-BD3D-48B7-801B-D2A7DD0F14EB}"/>
          </ac:spMkLst>
        </pc:spChg>
        <pc:spChg chg="add mod">
          <ac:chgData name="Mahmuda M" userId="6d449fa8087ee774" providerId="LiveId" clId="{2776D7C0-F042-4007-A108-5C69DCBDA5D9}" dt="2023-10-06T11:38:31.472" v="3226" actId="1076"/>
          <ac:spMkLst>
            <pc:docMk/>
            <pc:sldMk cId="703656433" sldId="344"/>
            <ac:spMk id="14" creationId="{52D9D154-2136-4B28-BCD1-C3B1C7643D70}"/>
          </ac:spMkLst>
        </pc:spChg>
        <pc:spChg chg="add mod">
          <ac:chgData name="Mahmuda M" userId="6d449fa8087ee774" providerId="LiveId" clId="{2776D7C0-F042-4007-A108-5C69DCBDA5D9}" dt="2023-10-05T02:33:59.713" v="1225" actId="1076"/>
          <ac:spMkLst>
            <pc:docMk/>
            <pc:sldMk cId="703656433" sldId="344"/>
            <ac:spMk id="17" creationId="{721F2CA3-0B2F-4E03-A5A0-9343EA67ED37}"/>
          </ac:spMkLst>
        </pc:spChg>
        <pc:spChg chg="del">
          <ac:chgData name="Mahmuda M" userId="6d449fa8087ee774" providerId="LiveId" clId="{2776D7C0-F042-4007-A108-5C69DCBDA5D9}" dt="2023-10-05T04:39:53.936" v="2985" actId="478"/>
          <ac:spMkLst>
            <pc:docMk/>
            <pc:sldMk cId="703656433" sldId="344"/>
            <ac:spMk id="19" creationId="{73D3F999-35A9-BC2C-39AC-8E3B4395CBF4}"/>
          </ac:spMkLst>
        </pc:spChg>
        <pc:spChg chg="add del mod">
          <ac:chgData name="Mahmuda M" userId="6d449fa8087ee774" providerId="LiveId" clId="{2776D7C0-F042-4007-A108-5C69DCBDA5D9}" dt="2023-10-04T16:25:11.984" v="959" actId="478"/>
          <ac:spMkLst>
            <pc:docMk/>
            <pc:sldMk cId="703656433" sldId="344"/>
            <ac:spMk id="20" creationId="{8CF02F7F-16E3-472B-93C5-325287A717CC}"/>
          </ac:spMkLst>
        </pc:spChg>
        <pc:picChg chg="add mod modCrop">
          <ac:chgData name="Mahmuda M" userId="6d449fa8087ee774" providerId="LiveId" clId="{2776D7C0-F042-4007-A108-5C69DCBDA5D9}" dt="2023-10-05T02:33:34.595" v="1222" actId="732"/>
          <ac:picMkLst>
            <pc:docMk/>
            <pc:sldMk cId="703656433" sldId="344"/>
            <ac:picMk id="3" creationId="{ADBCEB70-97B4-455D-A6DF-18D93F18C2C7}"/>
          </ac:picMkLst>
        </pc:picChg>
        <pc:picChg chg="mod">
          <ac:chgData name="Mahmuda M" userId="6d449fa8087ee774" providerId="LiveId" clId="{2776D7C0-F042-4007-A108-5C69DCBDA5D9}" dt="2023-10-05T02:34:13.155" v="1226" actId="1076"/>
          <ac:picMkLst>
            <pc:docMk/>
            <pc:sldMk cId="703656433" sldId="344"/>
            <ac:picMk id="4" creationId="{9478BE27-A8FD-4C1E-9F0A-8A6D710D2F74}"/>
          </ac:picMkLst>
        </pc:picChg>
        <pc:picChg chg="add mod">
          <ac:chgData name="Mahmuda M" userId="6d449fa8087ee774" providerId="LiveId" clId="{2776D7C0-F042-4007-A108-5C69DCBDA5D9}" dt="2023-10-05T02:33:54.863" v="1224" actId="1076"/>
          <ac:picMkLst>
            <pc:docMk/>
            <pc:sldMk cId="703656433" sldId="344"/>
            <ac:picMk id="8" creationId="{3A0679E5-6830-42BB-954F-F134A2240982}"/>
          </ac:picMkLst>
        </pc:picChg>
        <pc:cxnChg chg="add del mod">
          <ac:chgData name="Mahmuda M" userId="6d449fa8087ee774" providerId="LiveId" clId="{2776D7C0-F042-4007-A108-5C69DCBDA5D9}" dt="2023-10-05T02:47:39.074" v="1602" actId="478"/>
          <ac:cxnSpMkLst>
            <pc:docMk/>
            <pc:sldMk cId="703656433" sldId="344"/>
            <ac:cxnSpMk id="7" creationId="{55956AEE-5BF9-4B1C-951A-07A4602ED99D}"/>
          </ac:cxnSpMkLst>
        </pc:cxnChg>
      </pc:sldChg>
      <pc:sldChg chg="addSp delSp modSp mod">
        <pc:chgData name="Mahmuda M" userId="6d449fa8087ee774" providerId="LiveId" clId="{2776D7C0-F042-4007-A108-5C69DCBDA5D9}" dt="2023-10-06T11:38:23.072" v="3224" actId="1076"/>
        <pc:sldMkLst>
          <pc:docMk/>
          <pc:sldMk cId="1523138382" sldId="349"/>
        </pc:sldMkLst>
        <pc:spChg chg="add mod">
          <ac:chgData name="Mahmuda M" userId="6d449fa8087ee774" providerId="LiveId" clId="{2776D7C0-F042-4007-A108-5C69DCBDA5D9}" dt="2023-10-06T11:38:23.072" v="3224" actId="1076"/>
          <ac:spMkLst>
            <pc:docMk/>
            <pc:sldMk cId="1523138382" sldId="349"/>
            <ac:spMk id="2" creationId="{CB1D7AE2-75BF-4F20-A62E-38355ED2985E}"/>
          </ac:spMkLst>
        </pc:spChg>
        <pc:spChg chg="del">
          <ac:chgData name="Mahmuda M" userId="6d449fa8087ee774" providerId="LiveId" clId="{2776D7C0-F042-4007-A108-5C69DCBDA5D9}" dt="2023-10-05T04:39:56.314" v="2986" actId="478"/>
          <ac:spMkLst>
            <pc:docMk/>
            <pc:sldMk cId="1523138382" sldId="349"/>
            <ac:spMk id="19" creationId="{73D3F999-35A9-BC2C-39AC-8E3B4395CBF4}"/>
          </ac:spMkLst>
        </pc:spChg>
      </pc:sldChg>
      <pc:sldChg chg="addSp delSp modSp add mod">
        <pc:chgData name="Mahmuda M" userId="6d449fa8087ee774" providerId="LiveId" clId="{2776D7C0-F042-4007-A108-5C69DCBDA5D9}" dt="2023-10-06T11:38:39.613" v="3228"/>
        <pc:sldMkLst>
          <pc:docMk/>
          <pc:sldMk cId="3598117443" sldId="350"/>
        </pc:sldMkLst>
        <pc:spChg chg="del mod">
          <ac:chgData name="Mahmuda M" userId="6d449fa8087ee774" providerId="LiveId" clId="{2776D7C0-F042-4007-A108-5C69DCBDA5D9}" dt="2023-10-05T02:38:38.968" v="1389" actId="478"/>
          <ac:spMkLst>
            <pc:docMk/>
            <pc:sldMk cId="3598117443" sldId="350"/>
            <ac:spMk id="5" creationId="{34EFDEBF-BCC8-4FDD-8CD7-4EC06637DD57}"/>
          </ac:spMkLst>
        </pc:spChg>
        <pc:spChg chg="add mod">
          <ac:chgData name="Mahmuda M" userId="6d449fa8087ee774" providerId="LiveId" clId="{2776D7C0-F042-4007-A108-5C69DCBDA5D9}" dt="2023-10-06T11:38:39.613" v="3228"/>
          <ac:spMkLst>
            <pc:docMk/>
            <pc:sldMk cId="3598117443" sldId="350"/>
            <ac:spMk id="7" creationId="{323402C6-D738-4F3C-82B0-AB1FFC1E5AC4}"/>
          </ac:spMkLst>
        </pc:spChg>
        <pc:spChg chg="mod">
          <ac:chgData name="Mahmuda M" userId="6d449fa8087ee774" providerId="LiveId" clId="{2776D7C0-F042-4007-A108-5C69DCBDA5D9}" dt="2023-10-05T02:40:50.002" v="1412" actId="1076"/>
          <ac:spMkLst>
            <pc:docMk/>
            <pc:sldMk cId="3598117443" sldId="350"/>
            <ac:spMk id="12" creationId="{031B2570-5889-49C7-BACB-EB3A53994E60}"/>
          </ac:spMkLst>
        </pc:spChg>
        <pc:spChg chg="del">
          <ac:chgData name="Mahmuda M" userId="6d449fa8087ee774" providerId="LiveId" clId="{2776D7C0-F042-4007-A108-5C69DCBDA5D9}" dt="2023-10-04T16:59:39.143" v="1000" actId="478"/>
          <ac:spMkLst>
            <pc:docMk/>
            <pc:sldMk cId="3598117443" sldId="350"/>
            <ac:spMk id="17" creationId="{721F2CA3-0B2F-4E03-A5A0-9343EA67ED37}"/>
          </ac:spMkLst>
        </pc:spChg>
        <pc:spChg chg="del">
          <ac:chgData name="Mahmuda M" userId="6d449fa8087ee774" providerId="LiveId" clId="{2776D7C0-F042-4007-A108-5C69DCBDA5D9}" dt="2023-10-05T04:35:24.686" v="2955" actId="478"/>
          <ac:spMkLst>
            <pc:docMk/>
            <pc:sldMk cId="3598117443" sldId="350"/>
            <ac:spMk id="18" creationId="{EEA5083A-1F8B-6CC9-AE4B-82B2C11A6CA7}"/>
          </ac:spMkLst>
        </pc:spChg>
        <pc:spChg chg="del">
          <ac:chgData name="Mahmuda M" userId="6d449fa8087ee774" providerId="LiveId" clId="{2776D7C0-F042-4007-A108-5C69DCBDA5D9}" dt="2023-10-05T04:39:45.772" v="2983" actId="478"/>
          <ac:spMkLst>
            <pc:docMk/>
            <pc:sldMk cId="3598117443" sldId="350"/>
            <ac:spMk id="19" creationId="{73D3F999-35A9-BC2C-39AC-8E3B4395CBF4}"/>
          </ac:spMkLst>
        </pc:spChg>
        <pc:picChg chg="del mod">
          <ac:chgData name="Mahmuda M" userId="6d449fa8087ee774" providerId="LiveId" clId="{2776D7C0-F042-4007-A108-5C69DCBDA5D9}" dt="2023-10-05T02:29:17.969" v="1198" actId="478"/>
          <ac:picMkLst>
            <pc:docMk/>
            <pc:sldMk cId="3598117443" sldId="350"/>
            <ac:picMk id="3" creationId="{ADBCEB70-97B4-455D-A6DF-18D93F18C2C7}"/>
          </ac:picMkLst>
        </pc:picChg>
        <pc:picChg chg="del">
          <ac:chgData name="Mahmuda M" userId="6d449fa8087ee774" providerId="LiveId" clId="{2776D7C0-F042-4007-A108-5C69DCBDA5D9}" dt="2023-10-04T16:59:40.807" v="1001" actId="478"/>
          <ac:picMkLst>
            <pc:docMk/>
            <pc:sldMk cId="3598117443" sldId="350"/>
            <ac:picMk id="8" creationId="{3A0679E5-6830-42BB-954F-F134A2240982}"/>
          </ac:picMkLst>
        </pc:picChg>
      </pc:sldChg>
      <pc:sldChg chg="ord">
        <pc:chgData name="Mahmuda M" userId="6d449fa8087ee774" providerId="LiveId" clId="{2776D7C0-F042-4007-A108-5C69DCBDA5D9}" dt="2023-10-05T03:21:16.295" v="2206"/>
        <pc:sldMkLst>
          <pc:docMk/>
          <pc:sldMk cId="3864515687" sldId="351"/>
        </pc:sldMkLst>
      </pc:sldChg>
      <pc:sldChg chg="delSp mod">
        <pc:chgData name="Mahmuda M" userId="6d449fa8087ee774" providerId="LiveId" clId="{2776D7C0-F042-4007-A108-5C69DCBDA5D9}" dt="2023-10-05T04:42:15.567" v="2996" actId="478"/>
        <pc:sldMkLst>
          <pc:docMk/>
          <pc:sldMk cId="131036726" sldId="352"/>
        </pc:sldMkLst>
        <pc:spChg chg="del">
          <ac:chgData name="Mahmuda M" userId="6d449fa8087ee774" providerId="LiveId" clId="{2776D7C0-F042-4007-A108-5C69DCBDA5D9}" dt="2023-10-05T04:33:59.133" v="2941" actId="478"/>
          <ac:spMkLst>
            <pc:docMk/>
            <pc:sldMk cId="131036726" sldId="352"/>
            <ac:spMk id="5" creationId="{81AF479F-E480-3BF1-FF28-1A25DC1F6175}"/>
          </ac:spMkLst>
        </pc:spChg>
        <pc:spChg chg="del">
          <ac:chgData name="Mahmuda M" userId="6d449fa8087ee774" providerId="LiveId" clId="{2776D7C0-F042-4007-A108-5C69DCBDA5D9}" dt="2023-10-05T04:42:15.567" v="2996" actId="478"/>
          <ac:spMkLst>
            <pc:docMk/>
            <pc:sldMk cId="131036726" sldId="352"/>
            <ac:spMk id="6" creationId="{5F84446F-1919-3C97-4863-3CE3592FB427}"/>
          </ac:spMkLst>
        </pc:spChg>
      </pc:sldChg>
      <pc:sldChg chg="delSp modSp mod">
        <pc:chgData name="Mahmuda M" userId="6d449fa8087ee774" providerId="LiveId" clId="{2776D7C0-F042-4007-A108-5C69DCBDA5D9}" dt="2023-10-05T04:42:08.955" v="2995" actId="478"/>
        <pc:sldMkLst>
          <pc:docMk/>
          <pc:sldMk cId="2735445626" sldId="353"/>
        </pc:sldMkLst>
        <pc:spChg chg="del mod">
          <ac:chgData name="Mahmuda M" userId="6d449fa8087ee774" providerId="LiveId" clId="{2776D7C0-F042-4007-A108-5C69DCBDA5D9}" dt="2023-10-05T04:34:03.448" v="2943" actId="478"/>
          <ac:spMkLst>
            <pc:docMk/>
            <pc:sldMk cId="2735445626" sldId="353"/>
            <ac:spMk id="5" creationId="{81AF479F-E480-3BF1-FF28-1A25DC1F6175}"/>
          </ac:spMkLst>
        </pc:spChg>
        <pc:spChg chg="del">
          <ac:chgData name="Mahmuda M" userId="6d449fa8087ee774" providerId="LiveId" clId="{2776D7C0-F042-4007-A108-5C69DCBDA5D9}" dt="2023-10-05T04:42:08.955" v="2995" actId="478"/>
          <ac:spMkLst>
            <pc:docMk/>
            <pc:sldMk cId="2735445626" sldId="353"/>
            <ac:spMk id="6" creationId="{5F84446F-1919-3C97-4863-3CE3592FB427}"/>
          </ac:spMkLst>
        </pc:spChg>
      </pc:sldChg>
      <pc:sldChg chg="delSp modSp mod">
        <pc:chgData name="Mahmuda M" userId="6d449fa8087ee774" providerId="LiveId" clId="{2776D7C0-F042-4007-A108-5C69DCBDA5D9}" dt="2023-10-05T04:42:06.327" v="2994" actId="478"/>
        <pc:sldMkLst>
          <pc:docMk/>
          <pc:sldMk cId="1325088097" sldId="354"/>
        </pc:sldMkLst>
        <pc:spChg chg="del mod">
          <ac:chgData name="Mahmuda M" userId="6d449fa8087ee774" providerId="LiveId" clId="{2776D7C0-F042-4007-A108-5C69DCBDA5D9}" dt="2023-10-05T04:34:07.005" v="2945" actId="478"/>
          <ac:spMkLst>
            <pc:docMk/>
            <pc:sldMk cId="1325088097" sldId="354"/>
            <ac:spMk id="5" creationId="{81AF479F-E480-3BF1-FF28-1A25DC1F6175}"/>
          </ac:spMkLst>
        </pc:spChg>
        <pc:spChg chg="del">
          <ac:chgData name="Mahmuda M" userId="6d449fa8087ee774" providerId="LiveId" clId="{2776D7C0-F042-4007-A108-5C69DCBDA5D9}" dt="2023-10-05T04:42:06.327" v="2994" actId="478"/>
          <ac:spMkLst>
            <pc:docMk/>
            <pc:sldMk cId="1325088097" sldId="354"/>
            <ac:spMk id="6" creationId="{5F84446F-1919-3C97-4863-3CE3592FB427}"/>
          </ac:spMkLst>
        </pc:spChg>
      </pc:sldChg>
      <pc:sldChg chg="addSp delSp modSp add mod">
        <pc:chgData name="Mahmuda M" userId="6d449fa8087ee774" providerId="LiveId" clId="{2776D7C0-F042-4007-A108-5C69DCBDA5D9}" dt="2023-10-05T02:43:52.858" v="1570" actId="20577"/>
        <pc:sldMkLst>
          <pc:docMk/>
          <pc:sldMk cId="2026378461" sldId="355"/>
        </pc:sldMkLst>
        <pc:spChg chg="add mod">
          <ac:chgData name="Mahmuda M" userId="6d449fa8087ee774" providerId="LiveId" clId="{2776D7C0-F042-4007-A108-5C69DCBDA5D9}" dt="2023-10-05T02:43:52.858" v="1570" actId="20577"/>
          <ac:spMkLst>
            <pc:docMk/>
            <pc:sldMk cId="2026378461" sldId="355"/>
            <ac:spMk id="2" creationId="{1C48D580-0F12-4FCF-8A02-FBCF42F1F4BA}"/>
          </ac:spMkLst>
        </pc:spChg>
        <pc:spChg chg="del">
          <ac:chgData name="Mahmuda M" userId="6d449fa8087ee774" providerId="LiveId" clId="{2776D7C0-F042-4007-A108-5C69DCBDA5D9}" dt="2023-10-05T02:24:52.337" v="1078" actId="478"/>
          <ac:spMkLst>
            <pc:docMk/>
            <pc:sldMk cId="2026378461" sldId="355"/>
            <ac:spMk id="5" creationId="{34EFDEBF-BCC8-4FDD-8CD7-4EC06637DD57}"/>
          </ac:spMkLst>
        </pc:spChg>
        <pc:spChg chg="del">
          <ac:chgData name="Mahmuda M" userId="6d449fa8087ee774" providerId="LiveId" clId="{2776D7C0-F042-4007-A108-5C69DCBDA5D9}" dt="2023-10-05T02:24:48.150" v="1077" actId="478"/>
          <ac:spMkLst>
            <pc:docMk/>
            <pc:sldMk cId="2026378461" sldId="355"/>
            <ac:spMk id="12" creationId="{031B2570-5889-49C7-BACB-EB3A53994E60}"/>
          </ac:spMkLst>
        </pc:spChg>
        <pc:picChg chg="del">
          <ac:chgData name="Mahmuda M" userId="6d449fa8087ee774" providerId="LiveId" clId="{2776D7C0-F042-4007-A108-5C69DCBDA5D9}" dt="2023-10-05T02:24:45.539" v="1076" actId="478"/>
          <ac:picMkLst>
            <pc:docMk/>
            <pc:sldMk cId="2026378461" sldId="355"/>
            <ac:picMk id="3" creationId="{ADBCEB70-97B4-455D-A6DF-18D93F18C2C7}"/>
          </ac:picMkLst>
        </pc:picChg>
        <pc:picChg chg="del">
          <ac:chgData name="Mahmuda M" userId="6d449fa8087ee774" providerId="LiveId" clId="{2776D7C0-F042-4007-A108-5C69DCBDA5D9}" dt="2023-10-05T02:24:44.152" v="1075" actId="478"/>
          <ac:picMkLst>
            <pc:docMk/>
            <pc:sldMk cId="2026378461" sldId="355"/>
            <ac:picMk id="4" creationId="{9478BE27-A8FD-4C1E-9F0A-8A6D710D2F74}"/>
          </ac:picMkLst>
        </pc:picChg>
      </pc:sldChg>
      <pc:sldChg chg="delSp modSp mod">
        <pc:chgData name="Mahmuda M" userId="6d449fa8087ee774" providerId="LiveId" clId="{2776D7C0-F042-4007-A108-5C69DCBDA5D9}" dt="2023-10-05T04:42:03.940" v="2993" actId="478"/>
        <pc:sldMkLst>
          <pc:docMk/>
          <pc:sldMk cId="3963570412" sldId="355"/>
        </pc:sldMkLst>
        <pc:spChg chg="del mod">
          <ac:chgData name="Mahmuda M" userId="6d449fa8087ee774" providerId="LiveId" clId="{2776D7C0-F042-4007-A108-5C69DCBDA5D9}" dt="2023-10-05T04:34:12.060" v="2947" actId="478"/>
          <ac:spMkLst>
            <pc:docMk/>
            <pc:sldMk cId="3963570412" sldId="355"/>
            <ac:spMk id="5" creationId="{81AF479F-E480-3BF1-FF28-1A25DC1F6175}"/>
          </ac:spMkLst>
        </pc:spChg>
        <pc:spChg chg="del">
          <ac:chgData name="Mahmuda M" userId="6d449fa8087ee774" providerId="LiveId" clId="{2776D7C0-F042-4007-A108-5C69DCBDA5D9}" dt="2023-10-05T04:42:03.940" v="2993" actId="478"/>
          <ac:spMkLst>
            <pc:docMk/>
            <pc:sldMk cId="3963570412" sldId="355"/>
            <ac:spMk id="6" creationId="{5F84446F-1919-3C97-4863-3CE3592FB427}"/>
          </ac:spMkLst>
        </pc:spChg>
      </pc:sldChg>
      <pc:sldChg chg="addSp delSp modSp add mod">
        <pc:chgData name="Mahmuda M" userId="6d449fa8087ee774" providerId="LiveId" clId="{2776D7C0-F042-4007-A108-5C69DCBDA5D9}" dt="2023-10-05T02:49:44.299" v="1621" actId="1076"/>
        <pc:sldMkLst>
          <pc:docMk/>
          <pc:sldMk cId="7804373" sldId="356"/>
        </pc:sldMkLst>
        <pc:spChg chg="del mod">
          <ac:chgData name="Mahmuda M" userId="6d449fa8087ee774" providerId="LiveId" clId="{2776D7C0-F042-4007-A108-5C69DCBDA5D9}" dt="2023-10-05T02:46:15.425" v="1585" actId="478"/>
          <ac:spMkLst>
            <pc:docMk/>
            <pc:sldMk cId="7804373" sldId="356"/>
            <ac:spMk id="5" creationId="{34EFDEBF-BCC8-4FDD-8CD7-4EC06637DD57}"/>
          </ac:spMkLst>
        </pc:spChg>
        <pc:spChg chg="del mod">
          <ac:chgData name="Mahmuda M" userId="6d449fa8087ee774" providerId="LiveId" clId="{2776D7C0-F042-4007-A108-5C69DCBDA5D9}" dt="2023-10-05T02:42:21.669" v="1414" actId="478"/>
          <ac:spMkLst>
            <pc:docMk/>
            <pc:sldMk cId="7804373" sldId="356"/>
            <ac:spMk id="12" creationId="{031B2570-5889-49C7-BACB-EB3A53994E60}"/>
          </ac:spMkLst>
        </pc:spChg>
        <pc:spChg chg="add mod">
          <ac:chgData name="Mahmuda M" userId="6d449fa8087ee774" providerId="LiveId" clId="{2776D7C0-F042-4007-A108-5C69DCBDA5D9}" dt="2023-10-05T02:49:44.299" v="1621" actId="1076"/>
          <ac:spMkLst>
            <pc:docMk/>
            <pc:sldMk cId="7804373" sldId="356"/>
            <ac:spMk id="13" creationId="{2264928E-DE21-4EA5-B959-A4F354412666}"/>
          </ac:spMkLst>
        </pc:spChg>
        <pc:spChg chg="add mod">
          <ac:chgData name="Mahmuda M" userId="6d449fa8087ee774" providerId="LiveId" clId="{2776D7C0-F042-4007-A108-5C69DCBDA5D9}" dt="2023-10-05T02:49:40.097" v="1620" actId="1076"/>
          <ac:spMkLst>
            <pc:docMk/>
            <pc:sldMk cId="7804373" sldId="356"/>
            <ac:spMk id="14" creationId="{D65C56A3-A1E8-4EB9-B6A3-5B084D36EDDB}"/>
          </ac:spMkLst>
        </pc:spChg>
        <pc:picChg chg="del">
          <ac:chgData name="Mahmuda M" userId="6d449fa8087ee774" providerId="LiveId" clId="{2776D7C0-F042-4007-A108-5C69DCBDA5D9}" dt="2023-10-05T02:28:50.823" v="1196" actId="478"/>
          <ac:picMkLst>
            <pc:docMk/>
            <pc:sldMk cId="7804373" sldId="356"/>
            <ac:picMk id="3" creationId="{ADBCEB70-97B4-455D-A6DF-18D93F18C2C7}"/>
          </ac:picMkLst>
        </pc:picChg>
        <pc:picChg chg="add mod modCrop">
          <ac:chgData name="Mahmuda M" userId="6d449fa8087ee774" providerId="LiveId" clId="{2776D7C0-F042-4007-A108-5C69DCBDA5D9}" dt="2023-10-05T02:46:32.814" v="1590" actId="1076"/>
          <ac:picMkLst>
            <pc:docMk/>
            <pc:sldMk cId="7804373" sldId="356"/>
            <ac:picMk id="11" creationId="{38A7150D-001B-43E7-8FBD-1BFD2C4E9356}"/>
          </ac:picMkLst>
        </pc:picChg>
      </pc:sldChg>
      <pc:sldChg chg="delSp modSp mod">
        <pc:chgData name="Mahmuda M" userId="6d449fa8087ee774" providerId="LiveId" clId="{2776D7C0-F042-4007-A108-5C69DCBDA5D9}" dt="2023-10-05T04:42:01.500" v="2992" actId="478"/>
        <pc:sldMkLst>
          <pc:docMk/>
          <pc:sldMk cId="649436750" sldId="356"/>
        </pc:sldMkLst>
        <pc:spChg chg="del mod">
          <ac:chgData name="Mahmuda M" userId="6d449fa8087ee774" providerId="LiveId" clId="{2776D7C0-F042-4007-A108-5C69DCBDA5D9}" dt="2023-10-05T04:34:16.615" v="2949" actId="478"/>
          <ac:spMkLst>
            <pc:docMk/>
            <pc:sldMk cId="649436750" sldId="356"/>
            <ac:spMk id="5" creationId="{81AF479F-E480-3BF1-FF28-1A25DC1F6175}"/>
          </ac:spMkLst>
        </pc:spChg>
        <pc:spChg chg="del">
          <ac:chgData name="Mahmuda M" userId="6d449fa8087ee774" providerId="LiveId" clId="{2776D7C0-F042-4007-A108-5C69DCBDA5D9}" dt="2023-10-05T04:42:01.500" v="2992" actId="478"/>
          <ac:spMkLst>
            <pc:docMk/>
            <pc:sldMk cId="649436750" sldId="356"/>
            <ac:spMk id="6" creationId="{5F84446F-1919-3C97-4863-3CE3592FB427}"/>
          </ac:spMkLst>
        </pc:spChg>
      </pc:sldChg>
      <pc:sldChg chg="addSp delSp modSp add mod">
        <pc:chgData name="Mahmuda M" userId="6d449fa8087ee774" providerId="LiveId" clId="{2776D7C0-F042-4007-A108-5C69DCBDA5D9}" dt="2023-10-06T11:38:36.881" v="3227"/>
        <pc:sldMkLst>
          <pc:docMk/>
          <pc:sldMk cId="4215855255" sldId="357"/>
        </pc:sldMkLst>
        <pc:spChg chg="add mod">
          <ac:chgData name="Mahmuda M" userId="6d449fa8087ee774" providerId="LiveId" clId="{2776D7C0-F042-4007-A108-5C69DCBDA5D9}" dt="2023-10-05T02:39:44.536" v="1410" actId="20577"/>
          <ac:spMkLst>
            <pc:docMk/>
            <pc:sldMk cId="4215855255" sldId="357"/>
            <ac:spMk id="2" creationId="{3C532985-F7E7-4217-92C6-AEAB8E6C5477}"/>
          </ac:spMkLst>
        </pc:spChg>
        <pc:spChg chg="del">
          <ac:chgData name="Mahmuda M" userId="6d449fa8087ee774" providerId="LiveId" clId="{2776D7C0-F042-4007-A108-5C69DCBDA5D9}" dt="2023-10-05T02:35:57.672" v="1247" actId="478"/>
          <ac:spMkLst>
            <pc:docMk/>
            <pc:sldMk cId="4215855255" sldId="357"/>
            <ac:spMk id="5" creationId="{34EFDEBF-BCC8-4FDD-8CD7-4EC06637DD57}"/>
          </ac:spMkLst>
        </pc:spChg>
        <pc:spChg chg="add mod">
          <ac:chgData name="Mahmuda M" userId="6d449fa8087ee774" providerId="LiveId" clId="{2776D7C0-F042-4007-A108-5C69DCBDA5D9}" dt="2023-10-06T11:38:36.881" v="3227"/>
          <ac:spMkLst>
            <pc:docMk/>
            <pc:sldMk cId="4215855255" sldId="357"/>
            <ac:spMk id="7" creationId="{C305050A-5AA6-42BF-94C7-0FD9E93AC6F0}"/>
          </ac:spMkLst>
        </pc:spChg>
        <pc:spChg chg="del mod">
          <ac:chgData name="Mahmuda M" userId="6d449fa8087ee774" providerId="LiveId" clId="{2776D7C0-F042-4007-A108-5C69DCBDA5D9}" dt="2023-10-05T02:36:04.076" v="1250" actId="478"/>
          <ac:spMkLst>
            <pc:docMk/>
            <pc:sldMk cId="4215855255" sldId="357"/>
            <ac:spMk id="12" creationId="{031B2570-5889-49C7-BACB-EB3A53994E60}"/>
          </ac:spMkLst>
        </pc:spChg>
        <pc:spChg chg="del">
          <ac:chgData name="Mahmuda M" userId="6d449fa8087ee774" providerId="LiveId" clId="{2776D7C0-F042-4007-A108-5C69DCBDA5D9}" dt="2023-10-05T04:35:16.961" v="2954" actId="478"/>
          <ac:spMkLst>
            <pc:docMk/>
            <pc:sldMk cId="4215855255" sldId="357"/>
            <ac:spMk id="18" creationId="{EEA5083A-1F8B-6CC9-AE4B-82B2C11A6CA7}"/>
          </ac:spMkLst>
        </pc:spChg>
        <pc:spChg chg="del">
          <ac:chgData name="Mahmuda M" userId="6d449fa8087ee774" providerId="LiveId" clId="{2776D7C0-F042-4007-A108-5C69DCBDA5D9}" dt="2023-10-05T04:39:48.349" v="2984" actId="478"/>
          <ac:spMkLst>
            <pc:docMk/>
            <pc:sldMk cId="4215855255" sldId="357"/>
            <ac:spMk id="19" creationId="{73D3F999-35A9-BC2C-39AC-8E3B4395CBF4}"/>
          </ac:spMkLst>
        </pc:spChg>
      </pc:sldChg>
      <pc:sldChg chg="addSp delSp modSp add mod">
        <pc:chgData name="Mahmuda M" userId="6d449fa8087ee774" providerId="LiveId" clId="{2776D7C0-F042-4007-A108-5C69DCBDA5D9}" dt="2023-10-06T11:38:54.035" v="3232"/>
        <pc:sldMkLst>
          <pc:docMk/>
          <pc:sldMk cId="243310226" sldId="358"/>
        </pc:sldMkLst>
        <pc:spChg chg="add mod">
          <ac:chgData name="Mahmuda M" userId="6d449fa8087ee774" providerId="LiveId" clId="{2776D7C0-F042-4007-A108-5C69DCBDA5D9}" dt="2023-10-05T02:56:20.273" v="1731" actId="1076"/>
          <ac:spMkLst>
            <pc:docMk/>
            <pc:sldMk cId="243310226" sldId="358"/>
            <ac:spMk id="2" creationId="{F22880AD-1E07-45D6-940A-2DC8536F21CF}"/>
          </ac:spMkLst>
        </pc:spChg>
        <pc:spChg chg="add del mod">
          <ac:chgData name="Mahmuda M" userId="6d449fa8087ee774" providerId="LiveId" clId="{2776D7C0-F042-4007-A108-5C69DCBDA5D9}" dt="2023-10-05T02:57:16.560" v="1742"/>
          <ac:spMkLst>
            <pc:docMk/>
            <pc:sldMk cId="243310226" sldId="358"/>
            <ac:spMk id="3" creationId="{43ADF48C-B20C-4FFE-B387-5F7257FEBE4D}"/>
          </ac:spMkLst>
        </pc:spChg>
        <pc:spChg chg="add mod">
          <ac:chgData name="Mahmuda M" userId="6d449fa8087ee774" providerId="LiveId" clId="{2776D7C0-F042-4007-A108-5C69DCBDA5D9}" dt="2023-10-05T03:02:44.596" v="1881" actId="20577"/>
          <ac:spMkLst>
            <pc:docMk/>
            <pc:sldMk cId="243310226" sldId="358"/>
            <ac:spMk id="5" creationId="{80446175-3A3F-44BB-97BF-53107C92EAFC}"/>
          </ac:spMkLst>
        </pc:spChg>
        <pc:spChg chg="add mod">
          <ac:chgData name="Mahmuda M" userId="6d449fa8087ee774" providerId="LiveId" clId="{2776D7C0-F042-4007-A108-5C69DCBDA5D9}" dt="2023-10-05T02:56:43.441" v="1734" actId="14100"/>
          <ac:spMkLst>
            <pc:docMk/>
            <pc:sldMk cId="243310226" sldId="358"/>
            <ac:spMk id="12" creationId="{D49DB06D-F9BF-4263-B327-0969F7EF433F}"/>
          </ac:spMkLst>
        </pc:spChg>
        <pc:spChg chg="mod">
          <ac:chgData name="Mahmuda M" userId="6d449fa8087ee774" providerId="LiveId" clId="{2776D7C0-F042-4007-A108-5C69DCBDA5D9}" dt="2023-10-05T02:57:15.870" v="1740" actId="1076"/>
          <ac:spMkLst>
            <pc:docMk/>
            <pc:sldMk cId="243310226" sldId="358"/>
            <ac:spMk id="13" creationId="{2264928E-DE21-4EA5-B959-A4F354412666}"/>
          </ac:spMkLst>
        </pc:spChg>
        <pc:spChg chg="mod">
          <ac:chgData name="Mahmuda M" userId="6d449fa8087ee774" providerId="LiveId" clId="{2776D7C0-F042-4007-A108-5C69DCBDA5D9}" dt="2023-10-05T02:57:10.249" v="1739" actId="1076"/>
          <ac:spMkLst>
            <pc:docMk/>
            <pc:sldMk cId="243310226" sldId="358"/>
            <ac:spMk id="14" creationId="{D65C56A3-A1E8-4EB9-B6A3-5B084D36EDDB}"/>
          </ac:spMkLst>
        </pc:spChg>
        <pc:spChg chg="add mod">
          <ac:chgData name="Mahmuda M" userId="6d449fa8087ee774" providerId="LiveId" clId="{2776D7C0-F042-4007-A108-5C69DCBDA5D9}" dt="2023-10-06T11:38:54.035" v="3232"/>
          <ac:spMkLst>
            <pc:docMk/>
            <pc:sldMk cId="243310226" sldId="358"/>
            <ac:spMk id="17" creationId="{42945277-7366-4F66-A880-720CE00CEC13}"/>
          </ac:spMkLst>
        </pc:spChg>
        <pc:spChg chg="del mod">
          <ac:chgData name="Mahmuda M" userId="6d449fa8087ee774" providerId="LiveId" clId="{2776D7C0-F042-4007-A108-5C69DCBDA5D9}" dt="2023-10-05T04:35:42.787" v="2960" actId="478"/>
          <ac:spMkLst>
            <pc:docMk/>
            <pc:sldMk cId="243310226" sldId="358"/>
            <ac:spMk id="18" creationId="{EEA5083A-1F8B-6CC9-AE4B-82B2C11A6CA7}"/>
          </ac:spMkLst>
        </pc:spChg>
        <pc:spChg chg="del">
          <ac:chgData name="Mahmuda M" userId="6d449fa8087ee774" providerId="LiveId" clId="{2776D7C0-F042-4007-A108-5C69DCBDA5D9}" dt="2023-10-05T04:39:23.033" v="2979" actId="478"/>
          <ac:spMkLst>
            <pc:docMk/>
            <pc:sldMk cId="243310226" sldId="358"/>
            <ac:spMk id="19" creationId="{73D3F999-35A9-BC2C-39AC-8E3B4395CBF4}"/>
          </ac:spMkLst>
        </pc:spChg>
        <pc:picChg chg="mod">
          <ac:chgData name="Mahmuda M" userId="6d449fa8087ee774" providerId="LiveId" clId="{2776D7C0-F042-4007-A108-5C69DCBDA5D9}" dt="2023-10-05T02:57:54.278" v="1743" actId="1076"/>
          <ac:picMkLst>
            <pc:docMk/>
            <pc:sldMk cId="243310226" sldId="358"/>
            <ac:picMk id="4" creationId="{9478BE27-A8FD-4C1E-9F0A-8A6D710D2F74}"/>
          </ac:picMkLst>
        </pc:picChg>
        <pc:picChg chg="mod">
          <ac:chgData name="Mahmuda M" userId="6d449fa8087ee774" providerId="LiveId" clId="{2776D7C0-F042-4007-A108-5C69DCBDA5D9}" dt="2023-10-05T02:58:48.585" v="1746" actId="1076"/>
          <ac:picMkLst>
            <pc:docMk/>
            <pc:sldMk cId="243310226" sldId="358"/>
            <ac:picMk id="11" creationId="{38A7150D-001B-43E7-8FBD-1BFD2C4E9356}"/>
          </ac:picMkLst>
        </pc:picChg>
      </pc:sldChg>
      <pc:sldChg chg="addSp delSp modSp add mod">
        <pc:chgData name="Mahmuda M" userId="6d449fa8087ee774" providerId="LiveId" clId="{2776D7C0-F042-4007-A108-5C69DCBDA5D9}" dt="2023-10-06T11:38:48.913" v="3231"/>
        <pc:sldMkLst>
          <pc:docMk/>
          <pc:sldMk cId="3111454753" sldId="359"/>
        </pc:sldMkLst>
        <pc:spChg chg="add mod">
          <ac:chgData name="Mahmuda M" userId="6d449fa8087ee774" providerId="LiveId" clId="{2776D7C0-F042-4007-A108-5C69DCBDA5D9}" dt="2023-10-05T02:55:23.950" v="1729" actId="20577"/>
          <ac:spMkLst>
            <pc:docMk/>
            <pc:sldMk cId="3111454753" sldId="359"/>
            <ac:spMk id="2" creationId="{06617948-DC01-4198-9D7F-A077CFAB9C91}"/>
          </ac:spMkLst>
        </pc:spChg>
        <pc:spChg chg="add mod">
          <ac:chgData name="Mahmuda M" userId="6d449fa8087ee774" providerId="LiveId" clId="{2776D7C0-F042-4007-A108-5C69DCBDA5D9}" dt="2023-10-06T11:38:48.913" v="3231"/>
          <ac:spMkLst>
            <pc:docMk/>
            <pc:sldMk cId="3111454753" sldId="359"/>
            <ac:spMk id="9" creationId="{66B7427F-9088-486B-A412-0C6657172C45}"/>
          </ac:spMkLst>
        </pc:spChg>
        <pc:spChg chg="mod">
          <ac:chgData name="Mahmuda M" userId="6d449fa8087ee774" providerId="LiveId" clId="{2776D7C0-F042-4007-A108-5C69DCBDA5D9}" dt="2023-10-05T02:55:15.684" v="1715" actId="1076"/>
          <ac:spMkLst>
            <pc:docMk/>
            <pc:sldMk cId="3111454753" sldId="359"/>
            <ac:spMk id="13" creationId="{2264928E-DE21-4EA5-B959-A4F354412666}"/>
          </ac:spMkLst>
        </pc:spChg>
        <pc:spChg chg="mod">
          <ac:chgData name="Mahmuda M" userId="6d449fa8087ee774" providerId="LiveId" clId="{2776D7C0-F042-4007-A108-5C69DCBDA5D9}" dt="2023-10-05T02:55:10.989" v="1714" actId="1076"/>
          <ac:spMkLst>
            <pc:docMk/>
            <pc:sldMk cId="3111454753" sldId="359"/>
            <ac:spMk id="14" creationId="{D65C56A3-A1E8-4EB9-B6A3-5B084D36EDDB}"/>
          </ac:spMkLst>
        </pc:spChg>
        <pc:spChg chg="del">
          <ac:chgData name="Mahmuda M" userId="6d449fa8087ee774" providerId="LiveId" clId="{2776D7C0-F042-4007-A108-5C69DCBDA5D9}" dt="2023-10-05T04:35:38.644" v="2958" actId="478"/>
          <ac:spMkLst>
            <pc:docMk/>
            <pc:sldMk cId="3111454753" sldId="359"/>
            <ac:spMk id="18" creationId="{EEA5083A-1F8B-6CC9-AE4B-82B2C11A6CA7}"/>
          </ac:spMkLst>
        </pc:spChg>
        <pc:spChg chg="del">
          <ac:chgData name="Mahmuda M" userId="6d449fa8087ee774" providerId="LiveId" clId="{2776D7C0-F042-4007-A108-5C69DCBDA5D9}" dt="2023-10-05T04:39:26.690" v="2980" actId="478"/>
          <ac:spMkLst>
            <pc:docMk/>
            <pc:sldMk cId="3111454753" sldId="359"/>
            <ac:spMk id="19" creationId="{73D3F999-35A9-BC2C-39AC-8E3B4395CBF4}"/>
          </ac:spMkLst>
        </pc:spChg>
        <pc:picChg chg="del">
          <ac:chgData name="Mahmuda M" userId="6d449fa8087ee774" providerId="LiveId" clId="{2776D7C0-F042-4007-A108-5C69DCBDA5D9}" dt="2023-10-05T02:50:19.389" v="1625" actId="478"/>
          <ac:picMkLst>
            <pc:docMk/>
            <pc:sldMk cId="3111454753" sldId="359"/>
            <ac:picMk id="4" creationId="{9478BE27-A8FD-4C1E-9F0A-8A6D710D2F74}"/>
          </ac:picMkLst>
        </pc:picChg>
        <pc:picChg chg="mod">
          <ac:chgData name="Mahmuda M" userId="6d449fa8087ee774" providerId="LiveId" clId="{2776D7C0-F042-4007-A108-5C69DCBDA5D9}" dt="2023-10-05T02:55:05.615" v="1713" actId="1076"/>
          <ac:picMkLst>
            <pc:docMk/>
            <pc:sldMk cId="3111454753" sldId="359"/>
            <ac:picMk id="11" creationId="{38A7150D-001B-43E7-8FBD-1BFD2C4E9356}"/>
          </ac:picMkLst>
        </pc:picChg>
      </pc:sldChg>
      <pc:sldChg chg="addSp delSp modSp add del mod">
        <pc:chgData name="Mahmuda M" userId="6d449fa8087ee774" providerId="LiveId" clId="{2776D7C0-F042-4007-A108-5C69DCBDA5D9}" dt="2023-10-05T06:51:57.255" v="3132" actId="47"/>
        <pc:sldMkLst>
          <pc:docMk/>
          <pc:sldMk cId="3769589153" sldId="360"/>
        </pc:sldMkLst>
        <pc:spChg chg="del">
          <ac:chgData name="Mahmuda M" userId="6d449fa8087ee774" providerId="LiveId" clId="{2776D7C0-F042-4007-A108-5C69DCBDA5D9}" dt="2023-10-05T03:03:12.580" v="1886" actId="478"/>
          <ac:spMkLst>
            <pc:docMk/>
            <pc:sldMk cId="3769589153" sldId="360"/>
            <ac:spMk id="2" creationId="{06617948-DC01-4198-9D7F-A077CFAB9C91}"/>
          </ac:spMkLst>
        </pc:spChg>
        <pc:spChg chg="add mod">
          <ac:chgData name="Mahmuda M" userId="6d449fa8087ee774" providerId="LiveId" clId="{2776D7C0-F042-4007-A108-5C69DCBDA5D9}" dt="2023-10-05T03:17:38.848" v="2202" actId="20577"/>
          <ac:spMkLst>
            <pc:docMk/>
            <pc:sldMk cId="3769589153" sldId="360"/>
            <ac:spMk id="5" creationId="{C8EA722F-281D-4007-9E44-C4FDE618BCAA}"/>
          </ac:spMkLst>
        </pc:spChg>
        <pc:spChg chg="del">
          <ac:chgData name="Mahmuda M" userId="6d449fa8087ee774" providerId="LiveId" clId="{2776D7C0-F042-4007-A108-5C69DCBDA5D9}" dt="2023-10-05T03:03:09.407" v="1885" actId="478"/>
          <ac:spMkLst>
            <pc:docMk/>
            <pc:sldMk cId="3769589153" sldId="360"/>
            <ac:spMk id="13" creationId="{2264928E-DE21-4EA5-B959-A4F354412666}"/>
          </ac:spMkLst>
        </pc:spChg>
        <pc:spChg chg="del">
          <ac:chgData name="Mahmuda M" userId="6d449fa8087ee774" providerId="LiveId" clId="{2776D7C0-F042-4007-A108-5C69DCBDA5D9}" dt="2023-10-05T03:03:07.247" v="1884" actId="478"/>
          <ac:spMkLst>
            <pc:docMk/>
            <pc:sldMk cId="3769589153" sldId="360"/>
            <ac:spMk id="14" creationId="{D65C56A3-A1E8-4EB9-B6A3-5B084D36EDDB}"/>
          </ac:spMkLst>
        </pc:spChg>
        <pc:spChg chg="add mod">
          <ac:chgData name="Mahmuda M" userId="6d449fa8087ee774" providerId="LiveId" clId="{2776D7C0-F042-4007-A108-5C69DCBDA5D9}" dt="2023-10-05T03:07:57.825" v="2056" actId="1076"/>
          <ac:spMkLst>
            <pc:docMk/>
            <pc:sldMk cId="3769589153" sldId="360"/>
            <ac:spMk id="17" creationId="{AF98DCE5-FA48-4747-A87C-98B93E1218D7}"/>
          </ac:spMkLst>
        </pc:spChg>
        <pc:spChg chg="del">
          <ac:chgData name="Mahmuda M" userId="6d449fa8087ee774" providerId="LiveId" clId="{2776D7C0-F042-4007-A108-5C69DCBDA5D9}" dt="2023-10-05T04:35:48.556" v="2961" actId="478"/>
          <ac:spMkLst>
            <pc:docMk/>
            <pc:sldMk cId="3769589153" sldId="360"/>
            <ac:spMk id="18" creationId="{EEA5083A-1F8B-6CC9-AE4B-82B2C11A6CA7}"/>
          </ac:spMkLst>
        </pc:spChg>
        <pc:spChg chg="del">
          <ac:chgData name="Mahmuda M" userId="6d449fa8087ee774" providerId="LiveId" clId="{2776D7C0-F042-4007-A108-5C69DCBDA5D9}" dt="2023-10-05T04:39:16.565" v="2978" actId="478"/>
          <ac:spMkLst>
            <pc:docMk/>
            <pc:sldMk cId="3769589153" sldId="360"/>
            <ac:spMk id="19" creationId="{73D3F999-35A9-BC2C-39AC-8E3B4395CBF4}"/>
          </ac:spMkLst>
        </pc:spChg>
        <pc:picChg chg="add del mod modCrop">
          <ac:chgData name="Mahmuda M" userId="6d449fa8087ee774" providerId="LiveId" clId="{2776D7C0-F042-4007-A108-5C69DCBDA5D9}" dt="2023-10-05T03:07:21.919" v="2050" actId="478"/>
          <ac:picMkLst>
            <pc:docMk/>
            <pc:sldMk cId="3769589153" sldId="360"/>
            <ac:picMk id="4" creationId="{B783AED9-E5D7-49DD-A48C-62AF2F197DA0}"/>
          </ac:picMkLst>
        </pc:picChg>
        <pc:picChg chg="mod">
          <ac:chgData name="Mahmuda M" userId="6d449fa8087ee774" providerId="LiveId" clId="{2776D7C0-F042-4007-A108-5C69DCBDA5D9}" dt="2023-10-05T03:03:16.064" v="1887" actId="1076"/>
          <ac:picMkLst>
            <pc:docMk/>
            <pc:sldMk cId="3769589153" sldId="360"/>
            <ac:picMk id="11" creationId="{38A7150D-001B-43E7-8FBD-1BFD2C4E9356}"/>
          </ac:picMkLst>
        </pc:picChg>
      </pc:sldChg>
      <pc:sldChg chg="add del">
        <pc:chgData name="Mahmuda M" userId="6d449fa8087ee774" providerId="LiveId" clId="{2776D7C0-F042-4007-A108-5C69DCBDA5D9}" dt="2023-10-05T03:03:24.523" v="1889"/>
        <pc:sldMkLst>
          <pc:docMk/>
          <pc:sldMk cId="2920774277" sldId="361"/>
        </pc:sldMkLst>
      </pc:sldChg>
      <pc:sldChg chg="addSp delSp modSp add mod">
        <pc:chgData name="Mahmuda M" userId="6d449fa8087ee774" providerId="LiveId" clId="{2776D7C0-F042-4007-A108-5C69DCBDA5D9}" dt="2023-10-06T11:38:56.677" v="3233"/>
        <pc:sldMkLst>
          <pc:docMk/>
          <pc:sldMk cId="2979546778" sldId="361"/>
        </pc:sldMkLst>
        <pc:spChg chg="add mod">
          <ac:chgData name="Mahmuda M" userId="6d449fa8087ee774" providerId="LiveId" clId="{2776D7C0-F042-4007-A108-5C69DCBDA5D9}" dt="2023-10-06T11:38:56.677" v="3233"/>
          <ac:spMkLst>
            <pc:docMk/>
            <pc:sldMk cId="2979546778" sldId="361"/>
            <ac:spMk id="8" creationId="{E2E3B3BE-2FB3-4938-BE41-04E6D4522A1A}"/>
          </ac:spMkLst>
        </pc:spChg>
        <pc:spChg chg="del">
          <ac:chgData name="Mahmuda M" userId="6d449fa8087ee774" providerId="LiveId" clId="{2776D7C0-F042-4007-A108-5C69DCBDA5D9}" dt="2023-10-05T04:36:04.809" v="2962" actId="478"/>
          <ac:spMkLst>
            <pc:docMk/>
            <pc:sldMk cId="2979546778" sldId="361"/>
            <ac:spMk id="18" creationId="{EEA5083A-1F8B-6CC9-AE4B-82B2C11A6CA7}"/>
          </ac:spMkLst>
        </pc:spChg>
        <pc:spChg chg="del">
          <ac:chgData name="Mahmuda M" userId="6d449fa8087ee774" providerId="LiveId" clId="{2776D7C0-F042-4007-A108-5C69DCBDA5D9}" dt="2023-10-05T04:39:11.531" v="2977" actId="478"/>
          <ac:spMkLst>
            <pc:docMk/>
            <pc:sldMk cId="2979546778" sldId="361"/>
            <ac:spMk id="19" creationId="{73D3F999-35A9-BC2C-39AC-8E3B4395CBF4}"/>
          </ac:spMkLst>
        </pc:spChg>
      </pc:sldChg>
      <pc:sldChg chg="addSp delSp modSp mod">
        <pc:chgData name="Mahmuda M" userId="6d449fa8087ee774" providerId="LiveId" clId="{2776D7C0-F042-4007-A108-5C69DCBDA5D9}" dt="2023-10-06T11:38:42.922" v="3229"/>
        <pc:sldMkLst>
          <pc:docMk/>
          <pc:sldMk cId="2026378461" sldId="362"/>
        </pc:sldMkLst>
        <pc:spChg chg="add mod">
          <ac:chgData name="Mahmuda M" userId="6d449fa8087ee774" providerId="LiveId" clId="{2776D7C0-F042-4007-A108-5C69DCBDA5D9}" dt="2023-10-06T11:38:42.922" v="3229"/>
          <ac:spMkLst>
            <pc:docMk/>
            <pc:sldMk cId="2026378461" sldId="362"/>
            <ac:spMk id="6" creationId="{38C04CD8-B377-4734-A769-BEB25CC65D99}"/>
          </ac:spMkLst>
        </pc:spChg>
        <pc:spChg chg="del">
          <ac:chgData name="Mahmuda M" userId="6d449fa8087ee774" providerId="LiveId" clId="{2776D7C0-F042-4007-A108-5C69DCBDA5D9}" dt="2023-10-05T04:35:28.470" v="2956" actId="478"/>
          <ac:spMkLst>
            <pc:docMk/>
            <pc:sldMk cId="2026378461" sldId="362"/>
            <ac:spMk id="18" creationId="{EEA5083A-1F8B-6CC9-AE4B-82B2C11A6CA7}"/>
          </ac:spMkLst>
        </pc:spChg>
        <pc:spChg chg="del">
          <ac:chgData name="Mahmuda M" userId="6d449fa8087ee774" providerId="LiveId" clId="{2776D7C0-F042-4007-A108-5C69DCBDA5D9}" dt="2023-10-05T04:39:38.168" v="2982" actId="478"/>
          <ac:spMkLst>
            <pc:docMk/>
            <pc:sldMk cId="2026378461" sldId="362"/>
            <ac:spMk id="19" creationId="{73D3F999-35A9-BC2C-39AC-8E3B4395CBF4}"/>
          </ac:spMkLst>
        </pc:spChg>
      </pc:sldChg>
      <pc:sldChg chg="addSp delSp modSp mod">
        <pc:chgData name="Mahmuda M" userId="6d449fa8087ee774" providerId="LiveId" clId="{2776D7C0-F042-4007-A108-5C69DCBDA5D9}" dt="2023-10-06T11:38:45.018" v="3230"/>
        <pc:sldMkLst>
          <pc:docMk/>
          <pc:sldMk cId="7804373" sldId="363"/>
        </pc:sldMkLst>
        <pc:spChg chg="add mod">
          <ac:chgData name="Mahmuda M" userId="6d449fa8087ee774" providerId="LiveId" clId="{2776D7C0-F042-4007-A108-5C69DCBDA5D9}" dt="2023-10-06T11:38:45.018" v="3230"/>
          <ac:spMkLst>
            <pc:docMk/>
            <pc:sldMk cId="7804373" sldId="363"/>
            <ac:spMk id="9" creationId="{4B2436E4-ACB6-4920-8119-B447CBBD85A2}"/>
          </ac:spMkLst>
        </pc:spChg>
        <pc:spChg chg="del">
          <ac:chgData name="Mahmuda M" userId="6d449fa8087ee774" providerId="LiveId" clId="{2776D7C0-F042-4007-A108-5C69DCBDA5D9}" dt="2023-10-05T04:35:33.328" v="2957" actId="478"/>
          <ac:spMkLst>
            <pc:docMk/>
            <pc:sldMk cId="7804373" sldId="363"/>
            <ac:spMk id="18" creationId="{EEA5083A-1F8B-6CC9-AE4B-82B2C11A6CA7}"/>
          </ac:spMkLst>
        </pc:spChg>
        <pc:spChg chg="del">
          <ac:chgData name="Mahmuda M" userId="6d449fa8087ee774" providerId="LiveId" clId="{2776D7C0-F042-4007-A108-5C69DCBDA5D9}" dt="2023-10-05T04:39:29.540" v="2981" actId="478"/>
          <ac:spMkLst>
            <pc:docMk/>
            <pc:sldMk cId="7804373" sldId="363"/>
            <ac:spMk id="19" creationId="{73D3F999-35A9-BC2C-39AC-8E3B4395CBF4}"/>
          </ac:spMkLst>
        </pc:spChg>
      </pc:sldChg>
      <pc:sldChg chg="addSp delSp modSp add mod">
        <pc:chgData name="Mahmuda M" userId="6d449fa8087ee774" providerId="LiveId" clId="{2776D7C0-F042-4007-A108-5C69DCBDA5D9}" dt="2023-10-06T11:38:59.159" v="3234"/>
        <pc:sldMkLst>
          <pc:docMk/>
          <pc:sldMk cId="2725563728" sldId="364"/>
        </pc:sldMkLst>
        <pc:spChg chg="del">
          <ac:chgData name="Mahmuda M" userId="6d449fa8087ee774" providerId="LiveId" clId="{2776D7C0-F042-4007-A108-5C69DCBDA5D9}" dt="2023-10-05T03:22:45.807" v="2212" actId="478"/>
          <ac:spMkLst>
            <pc:docMk/>
            <pc:sldMk cId="2725563728" sldId="364"/>
            <ac:spMk id="5" creationId="{C8EA722F-281D-4007-9E44-C4FDE618BCAA}"/>
          </ac:spMkLst>
        </pc:spChg>
        <pc:spChg chg="add mod">
          <ac:chgData name="Mahmuda M" userId="6d449fa8087ee774" providerId="LiveId" clId="{2776D7C0-F042-4007-A108-5C69DCBDA5D9}" dt="2023-10-06T11:38:59.159" v="3234"/>
          <ac:spMkLst>
            <pc:docMk/>
            <pc:sldMk cId="2725563728" sldId="364"/>
            <ac:spMk id="8" creationId="{2044E960-FAC4-403C-B803-6CBF620DEDDD}"/>
          </ac:spMkLst>
        </pc:spChg>
        <pc:spChg chg="mod">
          <ac:chgData name="Mahmuda M" userId="6d449fa8087ee774" providerId="LiveId" clId="{2776D7C0-F042-4007-A108-5C69DCBDA5D9}" dt="2023-10-05T03:22:41.481" v="2211" actId="14100"/>
          <ac:spMkLst>
            <pc:docMk/>
            <pc:sldMk cId="2725563728" sldId="364"/>
            <ac:spMk id="17" creationId="{AF98DCE5-FA48-4747-A87C-98B93E1218D7}"/>
          </ac:spMkLst>
        </pc:spChg>
        <pc:spChg chg="del mod">
          <ac:chgData name="Mahmuda M" userId="6d449fa8087ee774" providerId="LiveId" clId="{2776D7C0-F042-4007-A108-5C69DCBDA5D9}" dt="2023-10-05T04:36:14.602" v="2964" actId="478"/>
          <ac:spMkLst>
            <pc:docMk/>
            <pc:sldMk cId="2725563728" sldId="364"/>
            <ac:spMk id="18" creationId="{EEA5083A-1F8B-6CC9-AE4B-82B2C11A6CA7}"/>
          </ac:spMkLst>
        </pc:spChg>
        <pc:spChg chg="del">
          <ac:chgData name="Mahmuda M" userId="6d449fa8087ee774" providerId="LiveId" clId="{2776D7C0-F042-4007-A108-5C69DCBDA5D9}" dt="2023-10-05T04:39:08.437" v="2976" actId="478"/>
          <ac:spMkLst>
            <pc:docMk/>
            <pc:sldMk cId="2725563728" sldId="364"/>
            <ac:spMk id="19" creationId="{73D3F999-35A9-BC2C-39AC-8E3B4395CBF4}"/>
          </ac:spMkLst>
        </pc:spChg>
        <pc:picChg chg="add mod">
          <ac:chgData name="Mahmuda M" userId="6d449fa8087ee774" providerId="LiveId" clId="{2776D7C0-F042-4007-A108-5C69DCBDA5D9}" dt="2023-10-05T03:24:46.091" v="2218" actId="1076"/>
          <ac:picMkLst>
            <pc:docMk/>
            <pc:sldMk cId="2725563728" sldId="364"/>
            <ac:picMk id="3" creationId="{E6F336D5-6418-41CC-AFEE-76377BBBB61D}"/>
          </ac:picMkLst>
        </pc:picChg>
        <pc:picChg chg="del">
          <ac:chgData name="Mahmuda M" userId="6d449fa8087ee774" providerId="LiveId" clId="{2776D7C0-F042-4007-A108-5C69DCBDA5D9}" dt="2023-10-05T03:22:22.996" v="2207" actId="478"/>
          <ac:picMkLst>
            <pc:docMk/>
            <pc:sldMk cId="2725563728" sldId="364"/>
            <ac:picMk id="11" creationId="{38A7150D-001B-43E7-8FBD-1BFD2C4E9356}"/>
          </ac:picMkLst>
        </pc:picChg>
        <pc:picChg chg="add mod">
          <ac:chgData name="Mahmuda M" userId="6d449fa8087ee774" providerId="LiveId" clId="{2776D7C0-F042-4007-A108-5C69DCBDA5D9}" dt="2023-10-05T03:24:30.616" v="2217" actId="1076"/>
          <ac:picMkLst>
            <pc:docMk/>
            <pc:sldMk cId="2725563728" sldId="364"/>
            <ac:picMk id="12" creationId="{301CDF18-C346-4158-86B2-185A767A68EC}"/>
          </ac:picMkLst>
        </pc:picChg>
      </pc:sldChg>
      <pc:sldChg chg="addSp delSp modSp add mod">
        <pc:chgData name="Mahmuda M" userId="6d449fa8087ee774" providerId="LiveId" clId="{2776D7C0-F042-4007-A108-5C69DCBDA5D9}" dt="2023-10-06T11:39:02.250" v="3235"/>
        <pc:sldMkLst>
          <pc:docMk/>
          <pc:sldMk cId="1092484421" sldId="365"/>
        </pc:sldMkLst>
        <pc:spChg chg="add mod">
          <ac:chgData name="Mahmuda M" userId="6d449fa8087ee774" providerId="LiveId" clId="{2776D7C0-F042-4007-A108-5C69DCBDA5D9}" dt="2023-10-05T03:30:50.612" v="2283" actId="20577"/>
          <ac:spMkLst>
            <pc:docMk/>
            <pc:sldMk cId="1092484421" sldId="365"/>
            <ac:spMk id="2" creationId="{06C73C3E-2F88-4A4D-9D6F-CC459D65E41A}"/>
          </ac:spMkLst>
        </pc:spChg>
        <pc:spChg chg="add mod">
          <ac:chgData name="Mahmuda M" userId="6d449fa8087ee774" providerId="LiveId" clId="{2776D7C0-F042-4007-A108-5C69DCBDA5D9}" dt="2023-10-05T03:32:21.353" v="2369" actId="1076"/>
          <ac:spMkLst>
            <pc:docMk/>
            <pc:sldMk cId="1092484421" sldId="365"/>
            <ac:spMk id="6" creationId="{55052F69-4514-4120-B13D-94181A53C9B1}"/>
          </ac:spMkLst>
        </pc:spChg>
        <pc:spChg chg="add mod">
          <ac:chgData name="Mahmuda M" userId="6d449fa8087ee774" providerId="LiveId" clId="{2776D7C0-F042-4007-A108-5C69DCBDA5D9}" dt="2023-10-05T03:33:27.366" v="2378" actId="208"/>
          <ac:spMkLst>
            <pc:docMk/>
            <pc:sldMk cId="1092484421" sldId="365"/>
            <ac:spMk id="7" creationId="{91FE7885-B085-4DE4-ADC1-871E34D49A9D}"/>
          </ac:spMkLst>
        </pc:spChg>
        <pc:spChg chg="add mod">
          <ac:chgData name="Mahmuda M" userId="6d449fa8087ee774" providerId="LiveId" clId="{2776D7C0-F042-4007-A108-5C69DCBDA5D9}" dt="2023-10-06T11:39:02.250" v="3235"/>
          <ac:spMkLst>
            <pc:docMk/>
            <pc:sldMk cId="1092484421" sldId="365"/>
            <ac:spMk id="10" creationId="{FEADD18D-1599-4CC6-8B93-BBD3B7D0BB0C}"/>
          </ac:spMkLst>
        </pc:spChg>
        <pc:spChg chg="del mod">
          <ac:chgData name="Mahmuda M" userId="6d449fa8087ee774" providerId="LiveId" clId="{2776D7C0-F042-4007-A108-5C69DCBDA5D9}" dt="2023-10-05T03:29:03.934" v="2221" actId="478"/>
          <ac:spMkLst>
            <pc:docMk/>
            <pc:sldMk cId="1092484421" sldId="365"/>
            <ac:spMk id="17" creationId="{AF98DCE5-FA48-4747-A87C-98B93E1218D7}"/>
          </ac:spMkLst>
        </pc:spChg>
        <pc:spChg chg="del">
          <ac:chgData name="Mahmuda M" userId="6d449fa8087ee774" providerId="LiveId" clId="{2776D7C0-F042-4007-A108-5C69DCBDA5D9}" dt="2023-10-05T04:36:24.004" v="2965" actId="478"/>
          <ac:spMkLst>
            <pc:docMk/>
            <pc:sldMk cId="1092484421" sldId="365"/>
            <ac:spMk id="18" creationId="{EEA5083A-1F8B-6CC9-AE4B-82B2C11A6CA7}"/>
          </ac:spMkLst>
        </pc:spChg>
        <pc:spChg chg="del">
          <ac:chgData name="Mahmuda M" userId="6d449fa8087ee774" providerId="LiveId" clId="{2776D7C0-F042-4007-A108-5C69DCBDA5D9}" dt="2023-10-05T04:39:04.748" v="2975" actId="478"/>
          <ac:spMkLst>
            <pc:docMk/>
            <pc:sldMk cId="1092484421" sldId="365"/>
            <ac:spMk id="19" creationId="{73D3F999-35A9-BC2C-39AC-8E3B4395CBF4}"/>
          </ac:spMkLst>
        </pc:spChg>
        <pc:picChg chg="del">
          <ac:chgData name="Mahmuda M" userId="6d449fa8087ee774" providerId="LiveId" clId="{2776D7C0-F042-4007-A108-5C69DCBDA5D9}" dt="2023-10-05T03:29:09.100" v="2224" actId="478"/>
          <ac:picMkLst>
            <pc:docMk/>
            <pc:sldMk cId="1092484421" sldId="365"/>
            <ac:picMk id="3" creationId="{E6F336D5-6418-41CC-AFEE-76377BBBB61D}"/>
          </ac:picMkLst>
        </pc:picChg>
        <pc:picChg chg="add mod">
          <ac:chgData name="Mahmuda M" userId="6d449fa8087ee774" providerId="LiveId" clId="{2776D7C0-F042-4007-A108-5C69DCBDA5D9}" dt="2023-10-05T03:30:34.832" v="2267" actId="1076"/>
          <ac:picMkLst>
            <pc:docMk/>
            <pc:sldMk cId="1092484421" sldId="365"/>
            <ac:picMk id="5" creationId="{5D7EDFA0-65B4-46E0-9B29-188CDEC8CF7C}"/>
          </ac:picMkLst>
        </pc:picChg>
        <pc:picChg chg="del mod">
          <ac:chgData name="Mahmuda M" userId="6d449fa8087ee774" providerId="LiveId" clId="{2776D7C0-F042-4007-A108-5C69DCBDA5D9}" dt="2023-10-05T03:29:07.509" v="2223" actId="478"/>
          <ac:picMkLst>
            <pc:docMk/>
            <pc:sldMk cId="1092484421" sldId="365"/>
            <ac:picMk id="12" creationId="{301CDF18-C346-4158-86B2-185A767A68EC}"/>
          </ac:picMkLst>
        </pc:picChg>
        <pc:picChg chg="add mod">
          <ac:chgData name="Mahmuda M" userId="6d449fa8087ee774" providerId="LiveId" clId="{2776D7C0-F042-4007-A108-5C69DCBDA5D9}" dt="2023-10-05T03:33:02.653" v="2375" actId="1076"/>
          <ac:picMkLst>
            <pc:docMk/>
            <pc:sldMk cId="1092484421" sldId="365"/>
            <ac:picMk id="14" creationId="{AFD65AE5-722F-403E-8610-1E76E9794D56}"/>
          </ac:picMkLst>
        </pc:picChg>
      </pc:sldChg>
      <pc:sldChg chg="addSp delSp modSp add mod">
        <pc:chgData name="Mahmuda M" userId="6d449fa8087ee774" providerId="LiveId" clId="{2776D7C0-F042-4007-A108-5C69DCBDA5D9}" dt="2023-10-06T11:39:05.975" v="3236"/>
        <pc:sldMkLst>
          <pc:docMk/>
          <pc:sldMk cId="3494416571" sldId="366"/>
        </pc:sldMkLst>
        <pc:spChg chg="mod">
          <ac:chgData name="Mahmuda M" userId="6d449fa8087ee774" providerId="LiveId" clId="{2776D7C0-F042-4007-A108-5C69DCBDA5D9}" dt="2023-10-05T03:36:25.933" v="2412" actId="20577"/>
          <ac:spMkLst>
            <pc:docMk/>
            <pc:sldMk cId="3494416571" sldId="366"/>
            <ac:spMk id="6" creationId="{55052F69-4514-4120-B13D-94181A53C9B1}"/>
          </ac:spMkLst>
        </pc:spChg>
        <pc:spChg chg="del">
          <ac:chgData name="Mahmuda M" userId="6d449fa8087ee774" providerId="LiveId" clId="{2776D7C0-F042-4007-A108-5C69DCBDA5D9}" dt="2023-10-05T03:34:54.735" v="2399" actId="478"/>
          <ac:spMkLst>
            <pc:docMk/>
            <pc:sldMk cId="3494416571" sldId="366"/>
            <ac:spMk id="7" creationId="{91FE7885-B085-4DE4-ADC1-871E34D49A9D}"/>
          </ac:spMkLst>
        </pc:spChg>
        <pc:spChg chg="add mod">
          <ac:chgData name="Mahmuda M" userId="6d449fa8087ee774" providerId="LiveId" clId="{2776D7C0-F042-4007-A108-5C69DCBDA5D9}" dt="2023-10-06T11:39:05.975" v="3236"/>
          <ac:spMkLst>
            <pc:docMk/>
            <pc:sldMk cId="3494416571" sldId="366"/>
            <ac:spMk id="10" creationId="{C54A916E-222E-4780-B329-7BC3EA78498C}"/>
          </ac:spMkLst>
        </pc:spChg>
        <pc:spChg chg="add mod">
          <ac:chgData name="Mahmuda M" userId="6d449fa8087ee774" providerId="LiveId" clId="{2776D7C0-F042-4007-A108-5C69DCBDA5D9}" dt="2023-10-05T03:36:48.060" v="2414" actId="1076"/>
          <ac:spMkLst>
            <pc:docMk/>
            <pc:sldMk cId="3494416571" sldId="366"/>
            <ac:spMk id="13" creationId="{7CAE691B-2846-415B-8BF0-AAED827D13CE}"/>
          </ac:spMkLst>
        </pc:spChg>
        <pc:spChg chg="del mod">
          <ac:chgData name="Mahmuda M" userId="6d449fa8087ee774" providerId="LiveId" clId="{2776D7C0-F042-4007-A108-5C69DCBDA5D9}" dt="2023-10-05T04:36:29.835" v="2967" actId="478"/>
          <ac:spMkLst>
            <pc:docMk/>
            <pc:sldMk cId="3494416571" sldId="366"/>
            <ac:spMk id="18" creationId="{EEA5083A-1F8B-6CC9-AE4B-82B2C11A6CA7}"/>
          </ac:spMkLst>
        </pc:spChg>
        <pc:spChg chg="del">
          <ac:chgData name="Mahmuda M" userId="6d449fa8087ee774" providerId="LiveId" clId="{2776D7C0-F042-4007-A108-5C69DCBDA5D9}" dt="2023-10-05T04:39:00.403" v="2974" actId="478"/>
          <ac:spMkLst>
            <pc:docMk/>
            <pc:sldMk cId="3494416571" sldId="366"/>
            <ac:spMk id="19" creationId="{73D3F999-35A9-BC2C-39AC-8E3B4395CBF4}"/>
          </ac:spMkLst>
        </pc:spChg>
        <pc:picChg chg="add mod">
          <ac:chgData name="Mahmuda M" userId="6d449fa8087ee774" providerId="LiveId" clId="{2776D7C0-F042-4007-A108-5C69DCBDA5D9}" dt="2023-10-05T03:36:17.905" v="2402" actId="1076"/>
          <ac:picMkLst>
            <pc:docMk/>
            <pc:sldMk cId="3494416571" sldId="366"/>
            <ac:picMk id="12" creationId="{39B6FFCE-E92B-4960-95EE-6A23C34766E9}"/>
          </ac:picMkLst>
        </pc:picChg>
        <pc:picChg chg="del">
          <ac:chgData name="Mahmuda M" userId="6d449fa8087ee774" providerId="LiveId" clId="{2776D7C0-F042-4007-A108-5C69DCBDA5D9}" dt="2023-10-05T03:34:43.011" v="2396" actId="478"/>
          <ac:picMkLst>
            <pc:docMk/>
            <pc:sldMk cId="3494416571" sldId="366"/>
            <ac:picMk id="14" creationId="{AFD65AE5-722F-403E-8610-1E76E9794D56}"/>
          </ac:picMkLst>
        </pc:picChg>
      </pc:sldChg>
      <pc:sldChg chg="addSp delSp modSp add mod">
        <pc:chgData name="Mahmuda M" userId="6d449fa8087ee774" providerId="LiveId" clId="{2776D7C0-F042-4007-A108-5C69DCBDA5D9}" dt="2023-10-06T11:39:08.239" v="3237"/>
        <pc:sldMkLst>
          <pc:docMk/>
          <pc:sldMk cId="1279469006" sldId="367"/>
        </pc:sldMkLst>
        <pc:spChg chg="add mod">
          <ac:chgData name="Mahmuda M" userId="6d449fa8087ee774" providerId="LiveId" clId="{2776D7C0-F042-4007-A108-5C69DCBDA5D9}" dt="2023-10-05T03:39:32.159" v="2564" actId="207"/>
          <ac:spMkLst>
            <pc:docMk/>
            <pc:sldMk cId="1279469006" sldId="367"/>
            <ac:spMk id="3" creationId="{4E9088C6-9827-425D-96A9-05D51CAD9B76}"/>
          </ac:spMkLst>
        </pc:spChg>
        <pc:spChg chg="mod">
          <ac:chgData name="Mahmuda M" userId="6d449fa8087ee774" providerId="LiveId" clId="{2776D7C0-F042-4007-A108-5C69DCBDA5D9}" dt="2023-10-05T03:38:14.668" v="2505" actId="20577"/>
          <ac:spMkLst>
            <pc:docMk/>
            <pc:sldMk cId="1279469006" sldId="367"/>
            <ac:spMk id="6" creationId="{55052F69-4514-4120-B13D-94181A53C9B1}"/>
          </ac:spMkLst>
        </pc:spChg>
        <pc:spChg chg="add mod">
          <ac:chgData name="Mahmuda M" userId="6d449fa8087ee774" providerId="LiveId" clId="{2776D7C0-F042-4007-A108-5C69DCBDA5D9}" dt="2023-10-06T11:39:08.239" v="3237"/>
          <ac:spMkLst>
            <pc:docMk/>
            <pc:sldMk cId="1279469006" sldId="367"/>
            <ac:spMk id="9" creationId="{973DBF25-8A2C-42AD-B06E-2A3C3A6A6E36}"/>
          </ac:spMkLst>
        </pc:spChg>
        <pc:spChg chg="del">
          <ac:chgData name="Mahmuda M" userId="6d449fa8087ee774" providerId="LiveId" clId="{2776D7C0-F042-4007-A108-5C69DCBDA5D9}" dt="2023-10-05T03:37:14.247" v="2417" actId="478"/>
          <ac:spMkLst>
            <pc:docMk/>
            <pc:sldMk cId="1279469006" sldId="367"/>
            <ac:spMk id="13" creationId="{7CAE691B-2846-415B-8BF0-AAED827D13CE}"/>
          </ac:spMkLst>
        </pc:spChg>
        <pc:spChg chg="del">
          <ac:chgData name="Mahmuda M" userId="6d449fa8087ee774" providerId="LiveId" clId="{2776D7C0-F042-4007-A108-5C69DCBDA5D9}" dt="2023-10-05T04:36:35.789" v="2968" actId="478"/>
          <ac:spMkLst>
            <pc:docMk/>
            <pc:sldMk cId="1279469006" sldId="367"/>
            <ac:spMk id="18" creationId="{EEA5083A-1F8B-6CC9-AE4B-82B2C11A6CA7}"/>
          </ac:spMkLst>
        </pc:spChg>
        <pc:spChg chg="del">
          <ac:chgData name="Mahmuda M" userId="6d449fa8087ee774" providerId="LiveId" clId="{2776D7C0-F042-4007-A108-5C69DCBDA5D9}" dt="2023-10-05T03:38:29.653" v="2506" actId="478"/>
          <ac:spMkLst>
            <pc:docMk/>
            <pc:sldMk cId="1279469006" sldId="367"/>
            <ac:spMk id="19" creationId="{73D3F999-35A9-BC2C-39AC-8E3B4395CBF4}"/>
          </ac:spMkLst>
        </pc:spChg>
        <pc:picChg chg="del">
          <ac:chgData name="Mahmuda M" userId="6d449fa8087ee774" providerId="LiveId" clId="{2776D7C0-F042-4007-A108-5C69DCBDA5D9}" dt="2023-10-05T03:37:12.389" v="2416" actId="478"/>
          <ac:picMkLst>
            <pc:docMk/>
            <pc:sldMk cId="1279469006" sldId="367"/>
            <ac:picMk id="12" creationId="{39B6FFCE-E92B-4960-95EE-6A23C34766E9}"/>
          </ac:picMkLst>
        </pc:picChg>
      </pc:sldChg>
      <pc:sldChg chg="addSp delSp modSp add mod">
        <pc:chgData name="Mahmuda M" userId="6d449fa8087ee774" providerId="LiveId" clId="{2776D7C0-F042-4007-A108-5C69DCBDA5D9}" dt="2023-10-06T11:39:10.443" v="3238"/>
        <pc:sldMkLst>
          <pc:docMk/>
          <pc:sldMk cId="1233128369" sldId="368"/>
        </pc:sldMkLst>
        <pc:spChg chg="mod">
          <ac:chgData name="Mahmuda M" userId="6d449fa8087ee774" providerId="LiveId" clId="{2776D7C0-F042-4007-A108-5C69DCBDA5D9}" dt="2023-10-05T06:55:31.671" v="3137" actId="20577"/>
          <ac:spMkLst>
            <pc:docMk/>
            <pc:sldMk cId="1233128369" sldId="368"/>
            <ac:spMk id="2" creationId="{06C73C3E-2F88-4A4D-9D6F-CC459D65E41A}"/>
          </ac:spMkLst>
        </pc:spChg>
        <pc:spChg chg="del">
          <ac:chgData name="Mahmuda M" userId="6d449fa8087ee774" providerId="LiveId" clId="{2776D7C0-F042-4007-A108-5C69DCBDA5D9}" dt="2023-10-05T03:41:03.904" v="2568" actId="478"/>
          <ac:spMkLst>
            <pc:docMk/>
            <pc:sldMk cId="1233128369" sldId="368"/>
            <ac:spMk id="3" creationId="{4E9088C6-9827-425D-96A9-05D51CAD9B76}"/>
          </ac:spMkLst>
        </pc:spChg>
        <pc:spChg chg="del">
          <ac:chgData name="Mahmuda M" userId="6d449fa8087ee774" providerId="LiveId" clId="{2776D7C0-F042-4007-A108-5C69DCBDA5D9}" dt="2023-10-05T03:41:01.419" v="2567" actId="478"/>
          <ac:spMkLst>
            <pc:docMk/>
            <pc:sldMk cId="1233128369" sldId="368"/>
            <ac:spMk id="6" creationId="{55052F69-4514-4120-B13D-94181A53C9B1}"/>
          </ac:spMkLst>
        </pc:spChg>
        <pc:spChg chg="add mod">
          <ac:chgData name="Mahmuda M" userId="6d449fa8087ee774" providerId="LiveId" clId="{2776D7C0-F042-4007-A108-5C69DCBDA5D9}" dt="2023-10-05T03:44:55.880" v="2599" actId="1076"/>
          <ac:spMkLst>
            <pc:docMk/>
            <pc:sldMk cId="1233128369" sldId="368"/>
            <ac:spMk id="8" creationId="{6AA67CC5-CA69-453A-97F0-2163F38026DA}"/>
          </ac:spMkLst>
        </pc:spChg>
        <pc:spChg chg="add mod">
          <ac:chgData name="Mahmuda M" userId="6d449fa8087ee774" providerId="LiveId" clId="{2776D7C0-F042-4007-A108-5C69DCBDA5D9}" dt="2023-10-05T03:44:14.860" v="2597" actId="208"/>
          <ac:spMkLst>
            <pc:docMk/>
            <pc:sldMk cId="1233128369" sldId="368"/>
            <ac:spMk id="9" creationId="{12343470-62E9-4196-A1E3-DDEA6A09B9BD}"/>
          </ac:spMkLst>
        </pc:spChg>
        <pc:spChg chg="add mod">
          <ac:chgData name="Mahmuda M" userId="6d449fa8087ee774" providerId="LiveId" clId="{2776D7C0-F042-4007-A108-5C69DCBDA5D9}" dt="2023-10-05T03:50:16.886" v="2610" actId="1076"/>
          <ac:spMkLst>
            <pc:docMk/>
            <pc:sldMk cId="1233128369" sldId="368"/>
            <ac:spMk id="10" creationId="{9401D3C8-285C-41F6-811C-A03550E8A02D}"/>
          </ac:spMkLst>
        </pc:spChg>
        <pc:spChg chg="add mod">
          <ac:chgData name="Mahmuda M" userId="6d449fa8087ee774" providerId="LiveId" clId="{2776D7C0-F042-4007-A108-5C69DCBDA5D9}" dt="2023-10-06T11:39:10.443" v="3238"/>
          <ac:spMkLst>
            <pc:docMk/>
            <pc:sldMk cId="1233128369" sldId="368"/>
            <ac:spMk id="11" creationId="{979812D4-03EE-4C84-A3F2-23E18A0BD18E}"/>
          </ac:spMkLst>
        </pc:spChg>
        <pc:spChg chg="del">
          <ac:chgData name="Mahmuda M" userId="6d449fa8087ee774" providerId="LiveId" clId="{2776D7C0-F042-4007-A108-5C69DCBDA5D9}" dt="2023-10-05T04:36:40.788" v="2969" actId="478"/>
          <ac:spMkLst>
            <pc:docMk/>
            <pc:sldMk cId="1233128369" sldId="368"/>
            <ac:spMk id="18" creationId="{EEA5083A-1F8B-6CC9-AE4B-82B2C11A6CA7}"/>
          </ac:spMkLst>
        </pc:spChg>
        <pc:picChg chg="del">
          <ac:chgData name="Mahmuda M" userId="6d449fa8087ee774" providerId="LiveId" clId="{2776D7C0-F042-4007-A108-5C69DCBDA5D9}" dt="2023-10-05T03:40:58.551" v="2566" actId="478"/>
          <ac:picMkLst>
            <pc:docMk/>
            <pc:sldMk cId="1233128369" sldId="368"/>
            <ac:picMk id="5" creationId="{5D7EDFA0-65B4-46E0-9B29-188CDEC8CF7C}"/>
          </ac:picMkLst>
        </pc:picChg>
        <pc:picChg chg="add mod">
          <ac:chgData name="Mahmuda M" userId="6d449fa8087ee774" providerId="LiveId" clId="{2776D7C0-F042-4007-A108-5C69DCBDA5D9}" dt="2023-10-05T03:43:10.416" v="2591" actId="1076"/>
          <ac:picMkLst>
            <pc:docMk/>
            <pc:sldMk cId="1233128369" sldId="368"/>
            <ac:picMk id="7" creationId="{4FB5E162-83DA-40D2-876B-A39A9FC66E73}"/>
          </ac:picMkLst>
        </pc:picChg>
      </pc:sldChg>
      <pc:sldChg chg="addSp delSp modSp add mod">
        <pc:chgData name="Mahmuda M" userId="6d449fa8087ee774" providerId="LiveId" clId="{2776D7C0-F042-4007-A108-5C69DCBDA5D9}" dt="2023-10-05T03:54:31.600" v="2645" actId="478"/>
        <pc:sldMkLst>
          <pc:docMk/>
          <pc:sldMk cId="2929156432" sldId="369"/>
        </pc:sldMkLst>
        <pc:spChg chg="del mod">
          <ac:chgData name="Mahmuda M" userId="6d449fa8087ee774" providerId="LiveId" clId="{2776D7C0-F042-4007-A108-5C69DCBDA5D9}" dt="2023-10-05T03:51:24.437" v="2619" actId="478"/>
          <ac:spMkLst>
            <pc:docMk/>
            <pc:sldMk cId="2929156432" sldId="369"/>
            <ac:spMk id="2" creationId="{06C73C3E-2F88-4A4D-9D6F-CC459D65E41A}"/>
          </ac:spMkLst>
        </pc:spChg>
        <pc:spChg chg="add mod">
          <ac:chgData name="Mahmuda M" userId="6d449fa8087ee774" providerId="LiveId" clId="{2776D7C0-F042-4007-A108-5C69DCBDA5D9}" dt="2023-10-05T03:53:18.058" v="2640" actId="1076"/>
          <ac:spMkLst>
            <pc:docMk/>
            <pc:sldMk cId="2929156432" sldId="369"/>
            <ac:spMk id="3" creationId="{1E76078A-6E1D-456C-B48B-6073F06EE26F}"/>
          </ac:spMkLst>
        </pc:spChg>
        <pc:spChg chg="del mod">
          <ac:chgData name="Mahmuda M" userId="6d449fa8087ee774" providerId="LiveId" clId="{2776D7C0-F042-4007-A108-5C69DCBDA5D9}" dt="2023-10-05T03:51:21.034" v="2616" actId="478"/>
          <ac:spMkLst>
            <pc:docMk/>
            <pc:sldMk cId="2929156432" sldId="369"/>
            <ac:spMk id="8" creationId="{6AA67CC5-CA69-453A-97F0-2163F38026DA}"/>
          </ac:spMkLst>
        </pc:spChg>
        <pc:spChg chg="del">
          <ac:chgData name="Mahmuda M" userId="6d449fa8087ee774" providerId="LiveId" clId="{2776D7C0-F042-4007-A108-5C69DCBDA5D9}" dt="2023-10-05T03:51:16.378" v="2613" actId="478"/>
          <ac:spMkLst>
            <pc:docMk/>
            <pc:sldMk cId="2929156432" sldId="369"/>
            <ac:spMk id="9" creationId="{12343470-62E9-4196-A1E3-DDEA6A09B9BD}"/>
          </ac:spMkLst>
        </pc:spChg>
        <pc:spChg chg="del">
          <ac:chgData name="Mahmuda M" userId="6d449fa8087ee774" providerId="LiveId" clId="{2776D7C0-F042-4007-A108-5C69DCBDA5D9}" dt="2023-10-05T03:51:18.200" v="2614" actId="478"/>
          <ac:spMkLst>
            <pc:docMk/>
            <pc:sldMk cId="2929156432" sldId="369"/>
            <ac:spMk id="10" creationId="{9401D3C8-285C-41F6-811C-A03550E8A02D}"/>
          </ac:spMkLst>
        </pc:spChg>
        <pc:picChg chg="add del mod">
          <ac:chgData name="Mahmuda M" userId="6d449fa8087ee774" providerId="LiveId" clId="{2776D7C0-F042-4007-A108-5C69DCBDA5D9}" dt="2023-10-05T03:54:31.600" v="2645" actId="478"/>
          <ac:picMkLst>
            <pc:docMk/>
            <pc:sldMk cId="2929156432" sldId="369"/>
            <ac:picMk id="5" creationId="{FBFDB59A-ADC9-41B2-B00C-0DBEC126B540}"/>
          </ac:picMkLst>
        </pc:picChg>
        <pc:picChg chg="del">
          <ac:chgData name="Mahmuda M" userId="6d449fa8087ee774" providerId="LiveId" clId="{2776D7C0-F042-4007-A108-5C69DCBDA5D9}" dt="2023-10-05T03:51:14.220" v="2612" actId="478"/>
          <ac:picMkLst>
            <pc:docMk/>
            <pc:sldMk cId="2929156432" sldId="369"/>
            <ac:picMk id="7" creationId="{4FB5E162-83DA-40D2-876B-A39A9FC66E73}"/>
          </ac:picMkLst>
        </pc:picChg>
        <pc:picChg chg="add mod">
          <ac:chgData name="Mahmuda M" userId="6d449fa8087ee774" providerId="LiveId" clId="{2776D7C0-F042-4007-A108-5C69DCBDA5D9}" dt="2023-10-05T03:51:41.669" v="2623" actId="1076"/>
          <ac:picMkLst>
            <pc:docMk/>
            <pc:sldMk cId="2929156432" sldId="369"/>
            <ac:picMk id="11" creationId="{5FD97EBC-480C-4228-B3DD-C2F4B755909B}"/>
          </ac:picMkLst>
        </pc:picChg>
      </pc:sldChg>
      <pc:sldChg chg="addSp delSp modSp add mod">
        <pc:chgData name="Mahmuda M" userId="6d449fa8087ee774" providerId="LiveId" clId="{2776D7C0-F042-4007-A108-5C69DCBDA5D9}" dt="2023-10-06T11:39:17.384" v="3240"/>
        <pc:sldMkLst>
          <pc:docMk/>
          <pc:sldMk cId="2086984256" sldId="370"/>
        </pc:sldMkLst>
        <pc:spChg chg="add mod">
          <ac:chgData name="Mahmuda M" userId="6d449fa8087ee774" providerId="LiveId" clId="{2776D7C0-F042-4007-A108-5C69DCBDA5D9}" dt="2023-10-05T03:58:48.907" v="2741" actId="403"/>
          <ac:spMkLst>
            <pc:docMk/>
            <pc:sldMk cId="2086984256" sldId="370"/>
            <ac:spMk id="2" creationId="{814B78C0-5B01-4640-8951-58354AA180FB}"/>
          </ac:spMkLst>
        </pc:spChg>
        <pc:spChg chg="del">
          <ac:chgData name="Mahmuda M" userId="6d449fa8087ee774" providerId="LiveId" clId="{2776D7C0-F042-4007-A108-5C69DCBDA5D9}" dt="2023-10-05T03:54:41.047" v="2648" actId="478"/>
          <ac:spMkLst>
            <pc:docMk/>
            <pc:sldMk cId="2086984256" sldId="370"/>
            <ac:spMk id="3" creationId="{1E76078A-6E1D-456C-B48B-6073F06EE26F}"/>
          </ac:spMkLst>
        </pc:spChg>
        <pc:spChg chg="add mod">
          <ac:chgData name="Mahmuda M" userId="6d449fa8087ee774" providerId="LiveId" clId="{2776D7C0-F042-4007-A108-5C69DCBDA5D9}" dt="2023-10-05T03:57:42.425" v="2735" actId="2710"/>
          <ac:spMkLst>
            <pc:docMk/>
            <pc:sldMk cId="2086984256" sldId="370"/>
            <ac:spMk id="4" creationId="{AC126E96-BF9B-4D33-841D-A8B963E461A7}"/>
          </ac:spMkLst>
        </pc:spChg>
        <pc:spChg chg="add mod">
          <ac:chgData name="Mahmuda M" userId="6d449fa8087ee774" providerId="LiveId" clId="{2776D7C0-F042-4007-A108-5C69DCBDA5D9}" dt="2023-10-06T11:39:17.384" v="3240"/>
          <ac:spMkLst>
            <pc:docMk/>
            <pc:sldMk cId="2086984256" sldId="370"/>
            <ac:spMk id="7" creationId="{909E05C5-800E-4C20-AA32-CD845166ED55}"/>
          </ac:spMkLst>
        </pc:spChg>
        <pc:spChg chg="del">
          <ac:chgData name="Mahmuda M" userId="6d449fa8087ee774" providerId="LiveId" clId="{2776D7C0-F042-4007-A108-5C69DCBDA5D9}" dt="2023-10-05T04:37:04.457" v="2972" actId="478"/>
          <ac:spMkLst>
            <pc:docMk/>
            <pc:sldMk cId="2086984256" sldId="370"/>
            <ac:spMk id="18" creationId="{EEA5083A-1F8B-6CC9-AE4B-82B2C11A6CA7}"/>
          </ac:spMkLst>
        </pc:spChg>
        <pc:picChg chg="del mod">
          <ac:chgData name="Mahmuda M" userId="6d449fa8087ee774" providerId="LiveId" clId="{2776D7C0-F042-4007-A108-5C69DCBDA5D9}" dt="2023-10-05T03:54:46.358" v="2649" actId="478"/>
          <ac:picMkLst>
            <pc:docMk/>
            <pc:sldMk cId="2086984256" sldId="370"/>
            <ac:picMk id="5" creationId="{FBFDB59A-ADC9-41B2-B00C-0DBEC126B540}"/>
          </ac:picMkLst>
        </pc:picChg>
        <pc:picChg chg="del">
          <ac:chgData name="Mahmuda M" userId="6d449fa8087ee774" providerId="LiveId" clId="{2776D7C0-F042-4007-A108-5C69DCBDA5D9}" dt="2023-10-05T03:54:35.500" v="2646" actId="478"/>
          <ac:picMkLst>
            <pc:docMk/>
            <pc:sldMk cId="2086984256" sldId="370"/>
            <ac:picMk id="11" creationId="{5FD97EBC-480C-4228-B3DD-C2F4B755909B}"/>
          </ac:picMkLst>
        </pc:picChg>
      </pc:sldChg>
      <pc:sldChg chg="add del">
        <pc:chgData name="Mahmuda M" userId="6d449fa8087ee774" providerId="LiveId" clId="{2776D7C0-F042-4007-A108-5C69DCBDA5D9}" dt="2023-10-05T03:51:28.579" v="2621"/>
        <pc:sldMkLst>
          <pc:docMk/>
          <pc:sldMk cId="2575597958" sldId="370"/>
        </pc:sldMkLst>
      </pc:sldChg>
      <pc:sldChg chg="addSp delSp modSp mod">
        <pc:chgData name="Mahmuda M" userId="6d449fa8087ee774" providerId="LiveId" clId="{2776D7C0-F042-4007-A108-5C69DCBDA5D9}" dt="2023-10-06T11:39:14.470" v="3239"/>
        <pc:sldMkLst>
          <pc:docMk/>
          <pc:sldMk cId="2929156432" sldId="371"/>
        </pc:sldMkLst>
        <pc:spChg chg="add mod">
          <ac:chgData name="Mahmuda M" userId="6d449fa8087ee774" providerId="LiveId" clId="{2776D7C0-F042-4007-A108-5C69DCBDA5D9}" dt="2023-10-06T11:39:14.470" v="3239"/>
          <ac:spMkLst>
            <pc:docMk/>
            <pc:sldMk cId="2929156432" sldId="371"/>
            <ac:spMk id="7" creationId="{217BD01B-12C2-480C-AB6A-C9D8C600014F}"/>
          </ac:spMkLst>
        </pc:spChg>
        <pc:spChg chg="del mod">
          <ac:chgData name="Mahmuda M" userId="6d449fa8087ee774" providerId="LiveId" clId="{2776D7C0-F042-4007-A108-5C69DCBDA5D9}" dt="2023-10-05T04:36:54.431" v="2971" actId="478"/>
          <ac:spMkLst>
            <pc:docMk/>
            <pc:sldMk cId="2929156432" sldId="371"/>
            <ac:spMk id="18" creationId="{EEA5083A-1F8B-6CC9-AE4B-82B2C11A6CA7}"/>
          </ac:spMkLst>
        </pc:spChg>
      </pc:sldChg>
      <pc:sldChg chg="addSp delSp modSp add mod">
        <pc:chgData name="Mahmuda M" userId="6d449fa8087ee774" providerId="LiveId" clId="{2776D7C0-F042-4007-A108-5C69DCBDA5D9}" dt="2023-10-05T04:26:04.053" v="2882" actId="1076"/>
        <pc:sldMkLst>
          <pc:docMk/>
          <pc:sldMk cId="69072167" sldId="372"/>
        </pc:sldMkLst>
        <pc:spChg chg="del">
          <ac:chgData name="Mahmuda M" userId="6d449fa8087ee774" providerId="LiveId" clId="{2776D7C0-F042-4007-A108-5C69DCBDA5D9}" dt="2023-10-05T04:20:57.144" v="2767" actId="478"/>
          <ac:spMkLst>
            <pc:docMk/>
            <pc:sldMk cId="69072167" sldId="372"/>
            <ac:spMk id="2" creationId="{814B78C0-5B01-4640-8951-58354AA180FB}"/>
          </ac:spMkLst>
        </pc:spChg>
        <pc:spChg chg="add mod">
          <ac:chgData name="Mahmuda M" userId="6d449fa8087ee774" providerId="LiveId" clId="{2776D7C0-F042-4007-A108-5C69DCBDA5D9}" dt="2023-10-05T04:26:04.053" v="2882" actId="1076"/>
          <ac:spMkLst>
            <pc:docMk/>
            <pc:sldMk cId="69072167" sldId="372"/>
            <ac:spMk id="3" creationId="{66DEB971-9B58-49CF-BF13-3E7471531790}"/>
          </ac:spMkLst>
        </pc:spChg>
        <pc:spChg chg="del">
          <ac:chgData name="Mahmuda M" userId="6d449fa8087ee774" providerId="LiveId" clId="{2776D7C0-F042-4007-A108-5C69DCBDA5D9}" dt="2023-10-05T04:20:59.710" v="2768" actId="478"/>
          <ac:spMkLst>
            <pc:docMk/>
            <pc:sldMk cId="69072167" sldId="372"/>
            <ac:spMk id="4" creationId="{AC126E96-BF9B-4D33-841D-A8B963E461A7}"/>
          </ac:spMkLst>
        </pc:spChg>
        <pc:spChg chg="mod">
          <ac:chgData name="Mahmuda M" userId="6d449fa8087ee774" providerId="LiveId" clId="{2776D7C0-F042-4007-A108-5C69DCBDA5D9}" dt="2023-10-05T04:20:52.569" v="2766" actId="20577"/>
          <ac:spMkLst>
            <pc:docMk/>
            <pc:sldMk cId="69072167" sldId="372"/>
            <ac:spMk id="15" creationId="{97460EB7-ECF2-17CE-8ED1-DAA2163B545D}"/>
          </ac:spMkLst>
        </pc:spChg>
      </pc:sldChg>
      <pc:sldChg chg="delSp mod">
        <pc:chgData name="Mahmuda M" userId="6d449fa8087ee774" providerId="LiveId" clId="{2776D7C0-F042-4007-A108-5C69DCBDA5D9}" dt="2023-10-05T04:41:57.791" v="2991" actId="478"/>
        <pc:sldMkLst>
          <pc:docMk/>
          <pc:sldMk cId="1036727794" sldId="373"/>
        </pc:sldMkLst>
        <pc:spChg chg="del">
          <ac:chgData name="Mahmuda M" userId="6d449fa8087ee774" providerId="LiveId" clId="{2776D7C0-F042-4007-A108-5C69DCBDA5D9}" dt="2023-10-05T04:34:28.589" v="2950" actId="478"/>
          <ac:spMkLst>
            <pc:docMk/>
            <pc:sldMk cId="1036727794" sldId="373"/>
            <ac:spMk id="5" creationId="{81AF479F-E480-3BF1-FF28-1A25DC1F6175}"/>
          </ac:spMkLst>
        </pc:spChg>
        <pc:spChg chg="del">
          <ac:chgData name="Mahmuda M" userId="6d449fa8087ee774" providerId="LiveId" clId="{2776D7C0-F042-4007-A108-5C69DCBDA5D9}" dt="2023-10-05T04:41:57.791" v="2991" actId="478"/>
          <ac:spMkLst>
            <pc:docMk/>
            <pc:sldMk cId="1036727794" sldId="373"/>
            <ac:spMk id="6" creationId="{5F84446F-1919-3C97-4863-3CE3592FB427}"/>
          </ac:spMkLst>
        </pc:spChg>
      </pc:sldChg>
      <pc:sldChg chg="delSp modSp mod ord">
        <pc:chgData name="Mahmuda M" userId="6d449fa8087ee774" providerId="LiveId" clId="{2776D7C0-F042-4007-A108-5C69DCBDA5D9}" dt="2023-10-05T07:09:31.515" v="3221" actId="20577"/>
        <pc:sldMkLst>
          <pc:docMk/>
          <pc:sldMk cId="69072167" sldId="377"/>
        </pc:sldMkLst>
        <pc:spChg chg="mod">
          <ac:chgData name="Mahmuda M" userId="6d449fa8087ee774" providerId="LiveId" clId="{2776D7C0-F042-4007-A108-5C69DCBDA5D9}" dt="2023-10-05T07:09:31.515" v="3221" actId="20577"/>
          <ac:spMkLst>
            <pc:docMk/>
            <pc:sldMk cId="69072167" sldId="377"/>
            <ac:spMk id="3" creationId="{66DEB971-9B58-49CF-BF13-3E7471531790}"/>
          </ac:spMkLst>
        </pc:spChg>
        <pc:spChg chg="del">
          <ac:chgData name="Mahmuda M" userId="6d449fa8087ee774" providerId="LiveId" clId="{2776D7C0-F042-4007-A108-5C69DCBDA5D9}" dt="2023-10-05T04:37:10.466" v="2973" actId="478"/>
          <ac:spMkLst>
            <pc:docMk/>
            <pc:sldMk cId="69072167" sldId="377"/>
            <ac:spMk id="18" creationId="{EEA5083A-1F8B-6CC9-AE4B-82B2C11A6CA7}"/>
          </ac:spMkLst>
        </pc:spChg>
      </pc:sldChg>
      <pc:sldChg chg="addSp delSp modSp add mod">
        <pc:chgData name="Mahmuda M" userId="6d449fa8087ee774" providerId="LiveId" clId="{2776D7C0-F042-4007-A108-5C69DCBDA5D9}" dt="2023-10-05T04:58:48.625" v="3063" actId="14100"/>
        <pc:sldMkLst>
          <pc:docMk/>
          <pc:sldMk cId="727871930" sldId="380"/>
        </pc:sldMkLst>
        <pc:spChg chg="add mod">
          <ac:chgData name="Mahmuda M" userId="6d449fa8087ee774" providerId="LiveId" clId="{2776D7C0-F042-4007-A108-5C69DCBDA5D9}" dt="2023-10-05T04:58:48.625" v="3063" actId="14100"/>
          <ac:spMkLst>
            <pc:docMk/>
            <pc:sldMk cId="727871930" sldId="380"/>
            <ac:spMk id="9" creationId="{3A85E5A0-6DC0-4698-9D65-05E8D26E85C1}"/>
          </ac:spMkLst>
        </pc:spChg>
        <pc:spChg chg="del mod">
          <ac:chgData name="Mahmuda M" userId="6d449fa8087ee774" providerId="LiveId" clId="{2776D7C0-F042-4007-A108-5C69DCBDA5D9}" dt="2023-10-05T04:56:51.222" v="3036" actId="478"/>
          <ac:spMkLst>
            <pc:docMk/>
            <pc:sldMk cId="727871930" sldId="380"/>
            <ac:spMk id="408" creationId="{00000000-0000-0000-0000-000000000000}"/>
          </ac:spMkLst>
        </pc:spChg>
        <pc:picChg chg="add del mod">
          <ac:chgData name="Mahmuda M" userId="6d449fa8087ee774" providerId="LiveId" clId="{2776D7C0-F042-4007-A108-5C69DCBDA5D9}" dt="2023-10-05T04:58:08.597" v="3040" actId="478"/>
          <ac:picMkLst>
            <pc:docMk/>
            <pc:sldMk cId="727871930" sldId="380"/>
            <ac:picMk id="3" creationId="{ED913923-2F9E-4195-857E-56D7CD335184}"/>
          </ac:picMkLst>
        </pc:picChg>
        <pc:picChg chg="add mod">
          <ac:chgData name="Mahmuda M" userId="6d449fa8087ee774" providerId="LiveId" clId="{2776D7C0-F042-4007-A108-5C69DCBDA5D9}" dt="2023-10-05T04:58:22.035" v="3043" actId="1076"/>
          <ac:picMkLst>
            <pc:docMk/>
            <pc:sldMk cId="727871930" sldId="380"/>
            <ac:picMk id="5" creationId="{D007C501-7650-4E29-9FCB-BFB3121C8B65}"/>
          </ac:picMkLst>
        </pc:picChg>
      </pc:sldChg>
      <pc:sldChg chg="addSp delSp modSp add mod">
        <pc:chgData name="Mahmuda M" userId="6d449fa8087ee774" providerId="LiveId" clId="{2776D7C0-F042-4007-A108-5C69DCBDA5D9}" dt="2023-10-05T05:03:56.313" v="3131" actId="732"/>
        <pc:sldMkLst>
          <pc:docMk/>
          <pc:sldMk cId="4285265140" sldId="381"/>
        </pc:sldMkLst>
        <pc:spChg chg="add mod">
          <ac:chgData name="Mahmuda M" userId="6d449fa8087ee774" providerId="LiveId" clId="{2776D7C0-F042-4007-A108-5C69DCBDA5D9}" dt="2023-10-05T05:03:23.631" v="3127" actId="1076"/>
          <ac:spMkLst>
            <pc:docMk/>
            <pc:sldMk cId="4285265140" sldId="381"/>
            <ac:spMk id="5" creationId="{58291142-CD16-4574-AF2B-BF3800AE2B13}"/>
          </ac:spMkLst>
        </pc:spChg>
        <pc:spChg chg="add mod">
          <ac:chgData name="Mahmuda M" userId="6d449fa8087ee774" providerId="LiveId" clId="{2776D7C0-F042-4007-A108-5C69DCBDA5D9}" dt="2023-10-05T05:03:32.948" v="3128" actId="2085"/>
          <ac:spMkLst>
            <pc:docMk/>
            <pc:sldMk cId="4285265140" sldId="381"/>
            <ac:spMk id="7" creationId="{58F6306D-6C04-4E58-95D1-586598ED5E10}"/>
          </ac:spMkLst>
        </pc:spChg>
        <pc:spChg chg="del">
          <ac:chgData name="Mahmuda M" userId="6d449fa8087ee774" providerId="LiveId" clId="{2776D7C0-F042-4007-A108-5C69DCBDA5D9}" dt="2023-10-05T05:01:35.172" v="3065" actId="478"/>
          <ac:spMkLst>
            <pc:docMk/>
            <pc:sldMk cId="4285265140" sldId="381"/>
            <ac:spMk id="408" creationId="{00000000-0000-0000-0000-000000000000}"/>
          </ac:spMkLst>
        </pc:spChg>
        <pc:picChg chg="add mod modCrop">
          <ac:chgData name="Mahmuda M" userId="6d449fa8087ee774" providerId="LiveId" clId="{2776D7C0-F042-4007-A108-5C69DCBDA5D9}" dt="2023-10-05T05:03:56.313" v="3131" actId="732"/>
          <ac:picMkLst>
            <pc:docMk/>
            <pc:sldMk cId="4285265140" sldId="381"/>
            <ac:picMk id="4" creationId="{B7787689-9BE2-493B-B300-869C71E50FD9}"/>
          </ac:picMkLst>
        </pc:picChg>
      </pc:sldChg>
      <pc:sldChg chg="add del">
        <pc:chgData name="Mahmuda M" userId="6d449fa8087ee774" providerId="LiveId" clId="{2776D7C0-F042-4007-A108-5C69DCBDA5D9}" dt="2023-10-05T05:01:38.600" v="3067"/>
        <pc:sldMkLst>
          <pc:docMk/>
          <pc:sldMk cId="3214523381" sldId="382"/>
        </pc:sldMkLst>
      </pc:sldChg>
    </pc:docChg>
  </pc:docChgLst>
  <pc:docChgLst>
    <pc:chgData name="Anika Raisa" userId="6e318faa0b0e5282" providerId="Windows Live" clId="Web-{0BC15688-578A-489E-B2B4-63485EB2A86D}"/>
    <pc:docChg chg="addSld modSld sldOrd modSection">
      <pc:chgData name="Anika Raisa" userId="6e318faa0b0e5282" providerId="Windows Live" clId="Web-{0BC15688-578A-489E-B2B4-63485EB2A86D}" dt="2023-10-04T15:58:36.200" v="209" actId="1076"/>
      <pc:docMkLst>
        <pc:docMk/>
      </pc:docMkLst>
      <pc:sldChg chg="addSp delSp modSp new">
        <pc:chgData name="Anika Raisa" userId="6e318faa0b0e5282" providerId="Windows Live" clId="Web-{0BC15688-578A-489E-B2B4-63485EB2A86D}" dt="2023-10-04T15:31:48.907" v="38" actId="20577"/>
        <pc:sldMkLst>
          <pc:docMk/>
          <pc:sldMk cId="1995589106" sldId="339"/>
        </pc:sldMkLst>
        <pc:spChg chg="mod">
          <ac:chgData name="Anika Raisa" userId="6e318faa0b0e5282" providerId="Windows Live" clId="Web-{0BC15688-578A-489E-B2B4-63485EB2A86D}" dt="2023-10-04T15:31:48.907" v="38" actId="20577"/>
          <ac:spMkLst>
            <pc:docMk/>
            <pc:sldMk cId="1995589106" sldId="339"/>
            <ac:spMk id="2" creationId="{1BBC34F4-E566-003D-4683-D78FF01D1B1F}"/>
          </ac:spMkLst>
        </pc:spChg>
        <pc:spChg chg="del">
          <ac:chgData name="Anika Raisa" userId="6e318faa0b0e5282" providerId="Windows Live" clId="Web-{0BC15688-578A-489E-B2B4-63485EB2A86D}" dt="2023-10-04T15:29:04.512" v="16"/>
          <ac:spMkLst>
            <pc:docMk/>
            <pc:sldMk cId="1995589106" sldId="339"/>
            <ac:spMk id="3" creationId="{E1CD7A43-3694-CD1A-8365-BD7E701BA9B9}"/>
          </ac:spMkLst>
        </pc:spChg>
        <pc:spChg chg="add mod">
          <ac:chgData name="Anika Raisa" userId="6e318faa0b0e5282" providerId="Windows Live" clId="Web-{0BC15688-578A-489E-B2B4-63485EB2A86D}" dt="2023-10-04T15:28:48.965" v="15" actId="20577"/>
          <ac:spMkLst>
            <pc:docMk/>
            <pc:sldMk cId="1995589106" sldId="339"/>
            <ac:spMk id="5" creationId="{9955D4E3-7C4B-9468-6A4B-653A30547A30}"/>
          </ac:spMkLst>
        </pc:spChg>
      </pc:sldChg>
      <pc:sldChg chg="addSp delSp modSp add replId">
        <pc:chgData name="Anika Raisa" userId="6e318faa0b0e5282" providerId="Windows Live" clId="Web-{0BC15688-578A-489E-B2B4-63485EB2A86D}" dt="2023-10-04T15:39:51.358" v="123" actId="14100"/>
        <pc:sldMkLst>
          <pc:docMk/>
          <pc:sldMk cId="2671847549" sldId="343"/>
        </pc:sldMkLst>
        <pc:spChg chg="mod">
          <ac:chgData name="Anika Raisa" userId="6e318faa0b0e5282" providerId="Windows Live" clId="Web-{0BC15688-578A-489E-B2B4-63485EB2A86D}" dt="2023-10-04T15:36:16.258" v="84" actId="20577"/>
          <ac:spMkLst>
            <pc:docMk/>
            <pc:sldMk cId="2671847549" sldId="343"/>
            <ac:spMk id="2" creationId="{1BBC34F4-E566-003D-4683-D78FF01D1B1F}"/>
          </ac:spMkLst>
        </pc:spChg>
        <pc:spChg chg="add mod">
          <ac:chgData name="Anika Raisa" userId="6e318faa0b0e5282" providerId="Windows Live" clId="Web-{0BC15688-578A-489E-B2B4-63485EB2A86D}" dt="2023-10-04T15:38:35.871" v="110" actId="14100"/>
          <ac:spMkLst>
            <pc:docMk/>
            <pc:sldMk cId="2671847549" sldId="343"/>
            <ac:spMk id="4" creationId="{F1D6D163-8374-6F25-886D-178B680006CB}"/>
          </ac:spMkLst>
        </pc:spChg>
        <pc:spChg chg="add mod">
          <ac:chgData name="Anika Raisa" userId="6e318faa0b0e5282" providerId="Windows Live" clId="Web-{0BC15688-578A-489E-B2B4-63485EB2A86D}" dt="2023-10-04T15:39:51.358" v="123" actId="14100"/>
          <ac:spMkLst>
            <pc:docMk/>
            <pc:sldMk cId="2671847549" sldId="343"/>
            <ac:spMk id="8" creationId="{8A23D1D5-2077-1752-B682-B853677B67C7}"/>
          </ac:spMkLst>
        </pc:spChg>
        <pc:picChg chg="add del mod">
          <ac:chgData name="Anika Raisa" userId="6e318faa0b0e5282" providerId="Windows Live" clId="Web-{0BC15688-578A-489E-B2B4-63485EB2A86D}" dt="2023-10-04T15:36:34.759" v="88"/>
          <ac:picMkLst>
            <pc:docMk/>
            <pc:sldMk cId="2671847549" sldId="343"/>
            <ac:picMk id="3" creationId="{CA268A5B-8ADB-FC94-1227-2C9C38730CD4}"/>
          </ac:picMkLst>
        </pc:picChg>
        <pc:picChg chg="add mod">
          <ac:chgData name="Anika Raisa" userId="6e318faa0b0e5282" providerId="Windows Live" clId="Web-{0BC15688-578A-489E-B2B4-63485EB2A86D}" dt="2023-10-04T15:38:02.245" v="95" actId="14100"/>
          <ac:picMkLst>
            <pc:docMk/>
            <pc:sldMk cId="2671847549" sldId="343"/>
            <ac:picMk id="6" creationId="{7434D8DC-05A0-02CA-9770-6CBD4BC1414C}"/>
          </ac:picMkLst>
        </pc:picChg>
      </pc:sldChg>
      <pc:sldChg chg="addSp modSp add ord replId">
        <pc:chgData name="Anika Raisa" userId="6e318faa0b0e5282" providerId="Windows Live" clId="Web-{0BC15688-578A-489E-B2B4-63485EB2A86D}" dt="2023-10-04T15:35:58.586" v="83"/>
        <pc:sldMkLst>
          <pc:docMk/>
          <pc:sldMk cId="670712197" sldId="345"/>
        </pc:sldMkLst>
        <pc:spChg chg="add mod">
          <ac:chgData name="Anika Raisa" userId="6e318faa0b0e5282" providerId="Windows Live" clId="Web-{0BC15688-578A-489E-B2B4-63485EB2A86D}" dt="2023-10-04T15:35:42.288" v="82" actId="20577"/>
          <ac:spMkLst>
            <pc:docMk/>
            <pc:sldMk cId="670712197" sldId="345"/>
            <ac:spMk id="6" creationId="{445CD621-E76A-C66A-3350-2C0805744A19}"/>
          </ac:spMkLst>
        </pc:spChg>
      </pc:sldChg>
      <pc:sldChg chg="addSp delSp modSp add replId">
        <pc:chgData name="Anika Raisa" userId="6e318faa0b0e5282" providerId="Windows Live" clId="Web-{0BC15688-578A-489E-B2B4-63485EB2A86D}" dt="2023-10-04T15:48:46.044" v="170" actId="1076"/>
        <pc:sldMkLst>
          <pc:docMk/>
          <pc:sldMk cId="3893434246" sldId="347"/>
        </pc:sldMkLst>
        <pc:spChg chg="mod">
          <ac:chgData name="Anika Raisa" userId="6e318faa0b0e5282" providerId="Windows Live" clId="Web-{0BC15688-578A-489E-B2B4-63485EB2A86D}" dt="2023-10-04T15:45:03.522" v="138" actId="20577"/>
          <ac:spMkLst>
            <pc:docMk/>
            <pc:sldMk cId="3893434246" sldId="347"/>
            <ac:spMk id="2" creationId="{1BBC34F4-E566-003D-4683-D78FF01D1B1F}"/>
          </ac:spMkLst>
        </pc:spChg>
        <pc:spChg chg="mod">
          <ac:chgData name="Anika Raisa" userId="6e318faa0b0e5282" providerId="Windows Live" clId="Web-{0BC15688-578A-489E-B2B4-63485EB2A86D}" dt="2023-10-04T15:45:41.086" v="151" actId="1076"/>
          <ac:spMkLst>
            <pc:docMk/>
            <pc:sldMk cId="3893434246" sldId="347"/>
            <ac:spMk id="4" creationId="{F1D6D163-8374-6F25-886D-178B680006CB}"/>
          </ac:spMkLst>
        </pc:spChg>
        <pc:spChg chg="mod">
          <ac:chgData name="Anika Raisa" userId="6e318faa0b0e5282" providerId="Windows Live" clId="Web-{0BC15688-578A-489E-B2B4-63485EB2A86D}" dt="2023-10-04T15:48:46.044" v="170" actId="1076"/>
          <ac:spMkLst>
            <pc:docMk/>
            <pc:sldMk cId="3893434246" sldId="347"/>
            <ac:spMk id="8" creationId="{8A23D1D5-2077-1752-B682-B853677B67C7}"/>
          </ac:spMkLst>
        </pc:spChg>
        <pc:picChg chg="add mod">
          <ac:chgData name="Anika Raisa" userId="6e318faa0b0e5282" providerId="Windows Live" clId="Web-{0BC15688-578A-489E-B2B4-63485EB2A86D}" dt="2023-10-04T15:48:27.199" v="166" actId="1076"/>
          <ac:picMkLst>
            <pc:docMk/>
            <pc:sldMk cId="3893434246" sldId="347"/>
            <ac:picMk id="3" creationId="{0AB11666-EFE3-70A3-7FEC-02F3065E455E}"/>
          </ac:picMkLst>
        </pc:picChg>
        <pc:picChg chg="del">
          <ac:chgData name="Anika Raisa" userId="6e318faa0b0e5282" providerId="Windows Live" clId="Web-{0BC15688-578A-489E-B2B4-63485EB2A86D}" dt="2023-10-04T15:43:13.925" v="125"/>
          <ac:picMkLst>
            <pc:docMk/>
            <pc:sldMk cId="3893434246" sldId="347"/>
            <ac:picMk id="6" creationId="{7434D8DC-05A0-02CA-9770-6CBD4BC1414C}"/>
          </ac:picMkLst>
        </pc:picChg>
      </pc:sldChg>
      <pc:sldChg chg="addSp delSp modSp add replId">
        <pc:chgData name="Anika Raisa" userId="6e318faa0b0e5282" providerId="Windows Live" clId="Web-{0BC15688-578A-489E-B2B4-63485EB2A86D}" dt="2023-10-04T15:58:36.200" v="209" actId="1076"/>
        <pc:sldMkLst>
          <pc:docMk/>
          <pc:sldMk cId="1135582252" sldId="348"/>
        </pc:sldMkLst>
        <pc:spChg chg="mod">
          <ac:chgData name="Anika Raisa" userId="6e318faa0b0e5282" providerId="Windows Live" clId="Web-{0BC15688-578A-489E-B2B4-63485EB2A86D}" dt="2023-10-04T15:56:34.681" v="180" actId="20577"/>
          <ac:spMkLst>
            <pc:docMk/>
            <pc:sldMk cId="1135582252" sldId="348"/>
            <ac:spMk id="2" creationId="{1BBC34F4-E566-003D-4683-D78FF01D1B1F}"/>
          </ac:spMkLst>
        </pc:spChg>
        <pc:spChg chg="mod">
          <ac:chgData name="Anika Raisa" userId="6e318faa0b0e5282" providerId="Windows Live" clId="Web-{0BC15688-578A-489E-B2B4-63485EB2A86D}" dt="2023-10-04T15:57:11.213" v="193" actId="20577"/>
          <ac:spMkLst>
            <pc:docMk/>
            <pc:sldMk cId="1135582252" sldId="348"/>
            <ac:spMk id="4" creationId="{F1D6D163-8374-6F25-886D-178B680006CB}"/>
          </ac:spMkLst>
        </pc:spChg>
        <pc:spChg chg="mod">
          <ac:chgData name="Anika Raisa" userId="6e318faa0b0e5282" providerId="Windows Live" clId="Web-{0BC15688-578A-489E-B2B4-63485EB2A86D}" dt="2023-10-04T15:58:36.200" v="209" actId="1076"/>
          <ac:spMkLst>
            <pc:docMk/>
            <pc:sldMk cId="1135582252" sldId="348"/>
            <ac:spMk id="8" creationId="{8A23D1D5-2077-1752-B682-B853677B67C7}"/>
          </ac:spMkLst>
        </pc:spChg>
        <pc:picChg chg="add mod">
          <ac:chgData name="Anika Raisa" userId="6e318faa0b0e5282" providerId="Windows Live" clId="Web-{0BC15688-578A-489E-B2B4-63485EB2A86D}" dt="2023-10-04T15:57:55.011" v="201" actId="1076"/>
          <ac:picMkLst>
            <pc:docMk/>
            <pc:sldMk cId="1135582252" sldId="348"/>
            <ac:picMk id="3" creationId="{32FC44D4-820D-C7EF-5C48-888A3D841DDC}"/>
          </ac:picMkLst>
        </pc:picChg>
        <pc:picChg chg="del">
          <ac:chgData name="Anika Raisa" userId="6e318faa0b0e5282" providerId="Windows Live" clId="Web-{0BC15688-578A-489E-B2B4-63485EB2A86D}" dt="2023-10-04T15:56:08.477" v="174"/>
          <ac:picMkLst>
            <pc:docMk/>
            <pc:sldMk cId="1135582252" sldId="348"/>
            <ac:picMk id="6" creationId="{7434D8DC-05A0-02CA-9770-6CBD4BC1414C}"/>
          </ac:picMkLst>
        </pc:picChg>
      </pc:sldChg>
    </pc:docChg>
  </pc:docChgLst>
  <pc:docChgLst>
    <pc:chgData name="Guest User" providerId="Windows Live" clId="Web-{AFE4C4EB-F651-4EDC-BE43-0686763D101E}"/>
    <pc:docChg chg="modSld">
      <pc:chgData name="Guest User" userId="" providerId="Windows Live" clId="Web-{AFE4C4EB-F651-4EDC-BE43-0686763D101E}" dt="2023-10-04T08:06:17.223" v="9"/>
      <pc:docMkLst>
        <pc:docMk/>
      </pc:docMkLst>
      <pc:sldChg chg="addSp delSp modSp">
        <pc:chgData name="Guest User" userId="" providerId="Windows Live" clId="Web-{AFE4C4EB-F651-4EDC-BE43-0686763D101E}" dt="2023-10-04T08:06:17.223" v="9"/>
        <pc:sldMkLst>
          <pc:docMk/>
          <pc:sldMk cId="2221026322" sldId="312"/>
        </pc:sldMkLst>
        <pc:picChg chg="add del mod">
          <ac:chgData name="Guest User" userId="" providerId="Windows Live" clId="Web-{AFE4C4EB-F651-4EDC-BE43-0686763D101E}" dt="2023-10-04T08:05:44.863" v="3"/>
          <ac:picMkLst>
            <pc:docMk/>
            <pc:sldMk cId="2221026322" sldId="312"/>
            <ac:picMk id="3" creationId="{E99A3314-0024-3F3B-6F2D-5AFFCAA0F071}"/>
          </ac:picMkLst>
        </pc:picChg>
        <pc:picChg chg="add del mod">
          <ac:chgData name="Guest User" userId="" providerId="Windows Live" clId="Web-{AFE4C4EB-F651-4EDC-BE43-0686763D101E}" dt="2023-10-04T08:06:17.223" v="9"/>
          <ac:picMkLst>
            <pc:docMk/>
            <pc:sldMk cId="2221026322" sldId="312"/>
            <ac:picMk id="4" creationId="{E70679D9-CA4F-AF08-517B-A4D21FDCFD4A}"/>
          </ac:picMkLst>
        </pc:picChg>
      </pc:sldChg>
    </pc:docChg>
  </pc:docChgLst>
  <pc:docChgLst>
    <pc:chgData name="Zannatul Tazree Ramisa" userId="66abc198a83022f0" providerId="Windows Live" clId="Web-{F0B98AA7-F00F-45A5-9E3B-6F04D2733574}"/>
    <pc:docChg chg="addSld modSld">
      <pc:chgData name="Zannatul Tazree Ramisa" userId="66abc198a83022f0" providerId="Windows Live" clId="Web-{F0B98AA7-F00F-45A5-9E3B-6F04D2733574}" dt="2023-10-04T08:01:18.615" v="5"/>
      <pc:docMkLst>
        <pc:docMk/>
      </pc:docMkLst>
      <pc:sldChg chg="addSp delSp modSp add replId delAnim">
        <pc:chgData name="Zannatul Tazree Ramisa" userId="66abc198a83022f0" providerId="Windows Live" clId="Web-{F0B98AA7-F00F-45A5-9E3B-6F04D2733574}" dt="2023-10-04T08:01:18.615" v="5"/>
        <pc:sldMkLst>
          <pc:docMk/>
          <pc:sldMk cId="251792182" sldId="311"/>
        </pc:sldMkLst>
        <pc:spChg chg="del">
          <ac:chgData name="Zannatul Tazree Ramisa" userId="66abc198a83022f0" providerId="Windows Live" clId="Web-{F0B98AA7-F00F-45A5-9E3B-6F04D2733574}" dt="2023-10-04T07:59:23.033" v="2"/>
          <ac:spMkLst>
            <pc:docMk/>
            <pc:sldMk cId="251792182" sldId="311"/>
            <ac:spMk id="3" creationId="{DA2BAFF0-372B-A8B1-BFE5-A3AAE9F5F078}"/>
          </ac:spMkLst>
        </pc:spChg>
        <pc:spChg chg="del">
          <ac:chgData name="Zannatul Tazree Ramisa" userId="66abc198a83022f0" providerId="Windows Live" clId="Web-{F0B98AA7-F00F-45A5-9E3B-6F04D2733574}" dt="2023-10-04T07:59:20.189" v="1"/>
          <ac:spMkLst>
            <pc:docMk/>
            <pc:sldMk cId="251792182" sldId="311"/>
            <ac:spMk id="8" creationId="{6A037F35-0AD9-FE16-3A28-CC1FEEECD5F0}"/>
          </ac:spMkLst>
        </pc:spChg>
        <pc:picChg chg="add del mod">
          <ac:chgData name="Zannatul Tazree Ramisa" userId="66abc198a83022f0" providerId="Windows Live" clId="Web-{F0B98AA7-F00F-45A5-9E3B-6F04D2733574}" dt="2023-10-04T08:01:18.615" v="5"/>
          <ac:picMkLst>
            <pc:docMk/>
            <pc:sldMk cId="251792182" sldId="311"/>
            <ac:picMk id="4" creationId="{03363CD2-55B3-084A-8038-94607AB51B3A}"/>
          </ac:picMkLst>
        </pc:picChg>
      </pc:sldChg>
    </pc:docChg>
  </pc:docChgLst>
  <pc:docChgLst>
    <pc:chgData name="Anika Raisa" userId="6e318faa0b0e5282" providerId="Windows Live" clId="Web-{D8CD1A96-4504-4BA7-88F5-E78C3C866566}"/>
    <pc:docChg chg="modSld">
      <pc:chgData name="Anika Raisa" userId="6e318faa0b0e5282" providerId="Windows Live" clId="Web-{D8CD1A96-4504-4BA7-88F5-E78C3C866566}" dt="2023-10-06T18:32:12.014" v="126" actId="20577"/>
      <pc:docMkLst>
        <pc:docMk/>
      </pc:docMkLst>
      <pc:sldChg chg="addSp modSp">
        <pc:chgData name="Anika Raisa" userId="6e318faa0b0e5282" providerId="Windows Live" clId="Web-{D8CD1A96-4504-4BA7-88F5-E78C3C866566}" dt="2023-10-06T18:31:40.810" v="114" actId="20577"/>
        <pc:sldMkLst>
          <pc:docMk/>
          <pc:sldMk cId="2671847549" sldId="343"/>
        </pc:sldMkLst>
        <pc:spChg chg="add mod">
          <ac:chgData name="Anika Raisa" userId="6e318faa0b0e5282" providerId="Windows Live" clId="Web-{D8CD1A96-4504-4BA7-88F5-E78C3C866566}" dt="2023-10-06T18:27:05.395" v="78" actId="1076"/>
          <ac:spMkLst>
            <pc:docMk/>
            <pc:sldMk cId="2671847549" sldId="343"/>
            <ac:spMk id="3" creationId="{EB433057-8357-C072-758D-0C11D4C37937}"/>
          </ac:spMkLst>
        </pc:spChg>
        <pc:spChg chg="mod">
          <ac:chgData name="Anika Raisa" userId="6e318faa0b0e5282" providerId="Windows Live" clId="Web-{D8CD1A96-4504-4BA7-88F5-E78C3C866566}" dt="2023-10-06T18:31:40.810" v="114" actId="20577"/>
          <ac:spMkLst>
            <pc:docMk/>
            <pc:sldMk cId="2671847549" sldId="343"/>
            <ac:spMk id="4" creationId="{F1D6D163-8374-6F25-886D-178B680006CB}"/>
          </ac:spMkLst>
        </pc:spChg>
      </pc:sldChg>
      <pc:sldChg chg="addSp modSp">
        <pc:chgData name="Anika Raisa" userId="6e318faa0b0e5282" providerId="Windows Live" clId="Web-{D8CD1A96-4504-4BA7-88F5-E78C3C866566}" dt="2023-10-06T18:28:08.602" v="94" actId="20577"/>
        <pc:sldMkLst>
          <pc:docMk/>
          <pc:sldMk cId="670712197" sldId="345"/>
        </pc:sldMkLst>
        <pc:spChg chg="mod">
          <ac:chgData name="Anika Raisa" userId="6e318faa0b0e5282" providerId="Windows Live" clId="Web-{D8CD1A96-4504-4BA7-88F5-E78C3C866566}" dt="2023-10-06T18:28:08.602" v="94" actId="20577"/>
          <ac:spMkLst>
            <pc:docMk/>
            <pc:sldMk cId="670712197" sldId="345"/>
            <ac:spMk id="4" creationId="{F1D6D163-8374-6F25-886D-178B680006CB}"/>
          </ac:spMkLst>
        </pc:spChg>
        <pc:spChg chg="add mod">
          <ac:chgData name="Anika Raisa" userId="6e318faa0b0e5282" providerId="Windows Live" clId="Web-{D8CD1A96-4504-4BA7-88F5-E78C3C866566}" dt="2023-10-06T18:27:35.883" v="87" actId="20577"/>
          <ac:spMkLst>
            <pc:docMk/>
            <pc:sldMk cId="670712197" sldId="345"/>
            <ac:spMk id="6" creationId="{D4C8517F-1AF2-7478-9DD8-3FB1CFFC3521}"/>
          </ac:spMkLst>
        </pc:spChg>
      </pc:sldChg>
      <pc:sldChg chg="modSp">
        <pc:chgData name="Anika Raisa" userId="6e318faa0b0e5282" providerId="Windows Live" clId="Web-{D8CD1A96-4504-4BA7-88F5-E78C3C866566}" dt="2023-10-06T18:31:37.279" v="113" actId="20577"/>
        <pc:sldMkLst>
          <pc:docMk/>
          <pc:sldMk cId="3893434246" sldId="347"/>
        </pc:sldMkLst>
        <pc:spChg chg="mod">
          <ac:chgData name="Anika Raisa" userId="6e318faa0b0e5282" providerId="Windows Live" clId="Web-{D8CD1A96-4504-4BA7-88F5-E78C3C866566}" dt="2023-10-06T18:31:37.279" v="113" actId="20577"/>
          <ac:spMkLst>
            <pc:docMk/>
            <pc:sldMk cId="3893434246" sldId="347"/>
            <ac:spMk id="4" creationId="{F1D6D163-8374-6F25-886D-178B680006CB}"/>
          </ac:spMkLst>
        </pc:spChg>
      </pc:sldChg>
      <pc:sldChg chg="modSp">
        <pc:chgData name="Anika Raisa" userId="6e318faa0b0e5282" providerId="Windows Live" clId="Web-{D8CD1A96-4504-4BA7-88F5-E78C3C866566}" dt="2023-10-06T18:32:12.014" v="126" actId="20577"/>
        <pc:sldMkLst>
          <pc:docMk/>
          <pc:sldMk cId="1135582252" sldId="348"/>
        </pc:sldMkLst>
        <pc:spChg chg="mod">
          <ac:chgData name="Anika Raisa" userId="6e318faa0b0e5282" providerId="Windows Live" clId="Web-{D8CD1A96-4504-4BA7-88F5-E78C3C866566}" dt="2023-10-06T18:32:12.014" v="126" actId="20577"/>
          <ac:spMkLst>
            <pc:docMk/>
            <pc:sldMk cId="1135582252" sldId="348"/>
            <ac:spMk id="4" creationId="{F1D6D163-8374-6F25-886D-178B680006CB}"/>
          </ac:spMkLst>
        </pc:spChg>
      </pc:sldChg>
      <pc:sldChg chg="modSp">
        <pc:chgData name="Anika Raisa" userId="6e318faa0b0e5282" providerId="Windows Live" clId="Web-{D8CD1A96-4504-4BA7-88F5-E78C3C866566}" dt="2023-10-06T18:22:42.936" v="53" actId="20577"/>
        <pc:sldMkLst>
          <pc:docMk/>
          <pc:sldMk cId="3116459735" sldId="383"/>
        </pc:sldMkLst>
        <pc:spChg chg="mod">
          <ac:chgData name="Anika Raisa" userId="6e318faa0b0e5282" providerId="Windows Live" clId="Web-{D8CD1A96-4504-4BA7-88F5-E78C3C866566}" dt="2023-10-06T18:22:42.936" v="53" actId="20577"/>
          <ac:spMkLst>
            <pc:docMk/>
            <pc:sldMk cId="3116459735" sldId="383"/>
            <ac:spMk id="6" creationId="{02CEFCC3-25B8-D1E2-E33D-085F1B3B9AF4}"/>
          </ac:spMkLst>
        </pc:spChg>
      </pc:sldChg>
    </pc:docChg>
  </pc:docChgLst>
  <pc:docChgLst>
    <pc:chgData name="Mahmuda M" userId="6d449fa8087ee774" providerId="Windows Live" clId="Web-{EC2E46D8-1BF9-4E21-B61D-E0B0FEA93C92}"/>
    <pc:docChg chg="modSld">
      <pc:chgData name="Mahmuda M" userId="6d449fa8087ee774" providerId="Windows Live" clId="Web-{EC2E46D8-1BF9-4E21-B61D-E0B0FEA93C92}" dt="2023-10-05T05:06:05.164" v="1" actId="14100"/>
      <pc:docMkLst>
        <pc:docMk/>
      </pc:docMkLst>
      <pc:sldChg chg="modSp">
        <pc:chgData name="Mahmuda M" userId="6d449fa8087ee774" providerId="Windows Live" clId="Web-{EC2E46D8-1BF9-4E21-B61D-E0B0FEA93C92}" dt="2023-10-05T05:06:05.164" v="1" actId="14100"/>
        <pc:sldMkLst>
          <pc:docMk/>
          <pc:sldMk cId="727871930" sldId="380"/>
        </pc:sldMkLst>
        <pc:picChg chg="mod">
          <ac:chgData name="Mahmuda M" userId="6d449fa8087ee774" providerId="Windows Live" clId="Web-{EC2E46D8-1BF9-4E21-B61D-E0B0FEA93C92}" dt="2023-10-05T05:06:05.164" v="1" actId="14100"/>
          <ac:picMkLst>
            <pc:docMk/>
            <pc:sldMk cId="727871930" sldId="380"/>
            <ac:picMk id="5" creationId="{D007C501-7650-4E29-9FCB-BFB3121C8B6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516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0520AD98-0663-4D81-3BDF-430309F99EA2}"/>
            </a:ext>
          </a:extLst>
        </p:cNvPr>
        <p:cNvGrpSpPr/>
        <p:nvPr/>
      </p:nvGrpSpPr>
      <p:grpSpPr>
        <a:xfrm>
          <a:off x="0" y="0"/>
          <a:ext cx="0" cy="0"/>
          <a:chOff x="0" y="0"/>
          <a:chExt cx="0" cy="0"/>
        </a:xfrm>
      </p:grpSpPr>
      <p:sp>
        <p:nvSpPr>
          <p:cNvPr id="204" name="Google Shape;204;g6fd8ccc017_0_107:notes">
            <a:extLst>
              <a:ext uri="{FF2B5EF4-FFF2-40B4-BE49-F238E27FC236}">
                <a16:creationId xmlns:a16="http://schemas.microsoft.com/office/drawing/2014/main" id="{7433704D-D546-F75E-42D3-184761CD4B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a:extLst>
              <a:ext uri="{FF2B5EF4-FFF2-40B4-BE49-F238E27FC236}">
                <a16:creationId xmlns:a16="http://schemas.microsoft.com/office/drawing/2014/main" id="{4D47AFDD-FE4A-A5CD-2B78-E231CE1F8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009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a:extLst>
            <a:ext uri="{FF2B5EF4-FFF2-40B4-BE49-F238E27FC236}">
              <a16:creationId xmlns:a16="http://schemas.microsoft.com/office/drawing/2014/main" id="{A8449131-707A-05BD-0A62-21958C08E91C}"/>
            </a:ext>
          </a:extLst>
        </p:cNvPr>
        <p:cNvGrpSpPr/>
        <p:nvPr/>
      </p:nvGrpSpPr>
      <p:grpSpPr>
        <a:xfrm>
          <a:off x="0" y="0"/>
          <a:ext cx="0" cy="0"/>
          <a:chOff x="0" y="0"/>
          <a:chExt cx="0" cy="0"/>
        </a:xfrm>
      </p:grpSpPr>
      <p:sp>
        <p:nvSpPr>
          <p:cNvPr id="204" name="Google Shape;204;g6fd8ccc017_0_107:notes">
            <a:extLst>
              <a:ext uri="{FF2B5EF4-FFF2-40B4-BE49-F238E27FC236}">
                <a16:creationId xmlns:a16="http://schemas.microsoft.com/office/drawing/2014/main" id="{6C3D01A3-9292-FC87-1E42-454BB8F1D6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a:extLst>
              <a:ext uri="{FF2B5EF4-FFF2-40B4-BE49-F238E27FC236}">
                <a16:creationId xmlns:a16="http://schemas.microsoft.com/office/drawing/2014/main" id="{264DF915-5FDB-4D3E-93D4-4DE58BE43C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88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7EC6A-695C-CDBB-0A59-158FE7A21EBD}"/>
            </a:ext>
          </a:extLst>
        </p:cNvPr>
        <p:cNvGrpSpPr/>
        <p:nvPr/>
      </p:nvGrpSpPr>
      <p:grpSpPr>
        <a:xfrm>
          <a:off x="0" y="0"/>
          <a:ext cx="0" cy="0"/>
          <a:chOff x="0" y="0"/>
          <a:chExt cx="0" cy="0"/>
        </a:xfrm>
      </p:grpSpPr>
      <p:sp>
        <p:nvSpPr>
          <p:cNvPr id="17410" name="Rectangle 7">
            <a:extLst>
              <a:ext uri="{FF2B5EF4-FFF2-40B4-BE49-F238E27FC236}">
                <a16:creationId xmlns:a16="http://schemas.microsoft.com/office/drawing/2014/main" id="{1D4CB2C7-E1BC-A161-7B52-D5DC9A7E1E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1FA8B106-D8C9-4C2E-AB55-FDC9BC1D5118}" type="slidenum">
              <a:rPr lang="en-US" altLang="zh-CN">
                <a:latin typeface="Arial" panose="020B0604020202020204" pitchFamily="34" charset="0"/>
              </a:rPr>
              <a:pPr/>
              <a:t>15</a:t>
            </a:fld>
            <a:endParaRPr lang="en-US" altLang="zh-CN">
              <a:latin typeface="Arial" panose="020B0604020202020204" pitchFamily="34" charset="0"/>
            </a:endParaRPr>
          </a:p>
        </p:txBody>
      </p:sp>
      <p:sp>
        <p:nvSpPr>
          <p:cNvPr id="17411" name="Rectangle 1026">
            <a:extLst>
              <a:ext uri="{FF2B5EF4-FFF2-40B4-BE49-F238E27FC236}">
                <a16:creationId xmlns:a16="http://schemas.microsoft.com/office/drawing/2014/main" id="{B0826241-4D8F-8A6E-5CA2-160DC6994855}"/>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7412" name="Rectangle 1027">
            <a:extLst>
              <a:ext uri="{FF2B5EF4-FFF2-40B4-BE49-F238E27FC236}">
                <a16:creationId xmlns:a16="http://schemas.microsoft.com/office/drawing/2014/main" id="{24FA07E5-9DA9-02A9-EEA1-B6F3EF157244}"/>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1915630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059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746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3351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275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715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085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4351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636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9471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615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664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5503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775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221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6055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293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FDC4C49D-A06C-8F83-50D1-96506F0596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B975A009-452C-4E2C-82C6-D68A5FC1443C}" type="slidenum">
              <a:rPr lang="en-US" altLang="zh-CN">
                <a:latin typeface="Arial" panose="020B0604020202020204" pitchFamily="34" charset="0"/>
              </a:rPr>
              <a:pPr/>
              <a:t>4</a:t>
            </a:fld>
            <a:endParaRPr lang="en-US" altLang="zh-CN">
              <a:latin typeface="Arial" panose="020B0604020202020204" pitchFamily="34" charset="0"/>
            </a:endParaRPr>
          </a:p>
        </p:txBody>
      </p:sp>
      <p:sp>
        <p:nvSpPr>
          <p:cNvPr id="7171" name="Rectangle 2">
            <a:extLst>
              <a:ext uri="{FF2B5EF4-FFF2-40B4-BE49-F238E27FC236}">
                <a16:creationId xmlns:a16="http://schemas.microsoft.com/office/drawing/2014/main" id="{39A0607B-DFC1-E8AF-65F7-41868B43DB3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7172" name="Rectangle 3">
            <a:extLst>
              <a:ext uri="{FF2B5EF4-FFF2-40B4-BE49-F238E27FC236}">
                <a16:creationId xmlns:a16="http://schemas.microsoft.com/office/drawing/2014/main" id="{9EB73E71-0D37-8F9E-57C4-1CDF6D4ED02F}"/>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227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724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258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356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9966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492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747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86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587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788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2D76C91A-585C-8B2C-34BD-C2DBC888B7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E3769F96-4F2B-44F7-A1A7-DA7D0B1F26B6}" type="slidenum">
              <a:rPr lang="en-US" altLang="zh-CN">
                <a:latin typeface="Arial" panose="020B0604020202020204" pitchFamily="34" charset="0"/>
              </a:rPr>
              <a:pPr/>
              <a:t>5</a:t>
            </a:fld>
            <a:endParaRPr lang="en-US" altLang="zh-CN">
              <a:latin typeface="Arial" panose="020B0604020202020204" pitchFamily="34" charset="0"/>
            </a:endParaRPr>
          </a:p>
        </p:txBody>
      </p:sp>
      <p:sp>
        <p:nvSpPr>
          <p:cNvPr id="9219" name="Rectangle 2">
            <a:extLst>
              <a:ext uri="{FF2B5EF4-FFF2-40B4-BE49-F238E27FC236}">
                <a16:creationId xmlns:a16="http://schemas.microsoft.com/office/drawing/2014/main" id="{B3676408-7863-43B3-44F6-5F937DB411E2}"/>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9220" name="Rectangle 3">
            <a:extLst>
              <a:ext uri="{FF2B5EF4-FFF2-40B4-BE49-F238E27FC236}">
                <a16:creationId xmlns:a16="http://schemas.microsoft.com/office/drawing/2014/main" id="{AAAD97BE-01EC-1FA4-7F67-10A68B84B968}"/>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11891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046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1659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0613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58527466-11AE-175B-7457-BBBC1A182977}"/>
              </a:ext>
            </a:extLst>
          </p:cNvPr>
          <p:cNvSpPr>
            <a:spLocks noGrp="1" noRot="1" noChangeAspect="1" noTextEdit="1"/>
          </p:cNvSpPr>
          <p:nvPr>
            <p:ph type="sldImg"/>
          </p:nvPr>
        </p:nvSpPr>
        <p:spPr>
          <a:xfrm>
            <a:off x="381000" y="685800"/>
            <a:ext cx="6096000" cy="3429000"/>
          </a:xfrm>
          <a:ln/>
        </p:spPr>
      </p:sp>
      <p:sp>
        <p:nvSpPr>
          <p:cNvPr id="24579" name="Notes Placeholder 2">
            <a:extLst>
              <a:ext uri="{FF2B5EF4-FFF2-40B4-BE49-F238E27FC236}">
                <a16:creationId xmlns:a16="http://schemas.microsoft.com/office/drawing/2014/main" id="{A523981A-AA13-90EF-B73F-E6A8563582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a:t>Perturbation </a:t>
            </a:r>
            <a:endParaRPr lang="en-US" altLang="en-US"/>
          </a:p>
        </p:txBody>
      </p:sp>
      <p:sp>
        <p:nvSpPr>
          <p:cNvPr id="24580" name="Slide Number Placeholder 3">
            <a:extLst>
              <a:ext uri="{FF2B5EF4-FFF2-40B4-BE49-F238E27FC236}">
                <a16:creationId xmlns:a16="http://schemas.microsoft.com/office/drawing/2014/main" id="{1FD544B9-9527-BD13-65D8-27BA9D1F5A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anose="02020603050405020304" pitchFamily="18" charset="0"/>
              </a:defRPr>
            </a:lvl1pPr>
            <a:lvl2pPr marL="742950" indent="-285750" defTabSz="966788">
              <a:defRPr sz="2400">
                <a:solidFill>
                  <a:schemeClr val="tx1"/>
                </a:solidFill>
                <a:latin typeface="Times New Roman" panose="02020603050405020304" pitchFamily="18" charset="0"/>
              </a:defRPr>
            </a:lvl2pPr>
            <a:lvl3pPr marL="1143000" indent="-228600" defTabSz="966788">
              <a:defRPr sz="2400">
                <a:solidFill>
                  <a:schemeClr val="tx1"/>
                </a:solidFill>
                <a:latin typeface="Times New Roman" panose="02020603050405020304" pitchFamily="18" charset="0"/>
              </a:defRPr>
            </a:lvl3pPr>
            <a:lvl4pPr marL="1600200" indent="-228600" defTabSz="966788">
              <a:defRPr sz="2400">
                <a:solidFill>
                  <a:schemeClr val="tx1"/>
                </a:solidFill>
                <a:latin typeface="Times New Roman" panose="02020603050405020304" pitchFamily="18" charset="0"/>
              </a:defRPr>
            </a:lvl4pPr>
            <a:lvl5pPr marL="2057400" indent="-228600" defTabSz="966788">
              <a:defRPr sz="24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defRPr>
            </a:lvl9pPr>
          </a:lstStyle>
          <a:p>
            <a:fld id="{4EF6C720-8246-4387-AB51-2594D8733481}" type="slidenum">
              <a:rPr lang="en-US" altLang="en-US" sz="1200"/>
              <a:pPr/>
              <a:t>65</a:t>
            </a:fld>
            <a:endParaRPr lang="en-US" altLang="en-US"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389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94154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50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9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59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696D20BE-E11F-F551-07D3-E235787F84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E18CFAF4-C8F3-4642-87EC-92416C5BB343}" type="slidenum">
              <a:rPr lang="en-US" altLang="zh-CN">
                <a:latin typeface="Arial" panose="020B0604020202020204" pitchFamily="34" charset="0"/>
              </a:rPr>
              <a:pPr/>
              <a:t>6</a:t>
            </a:fld>
            <a:endParaRPr lang="en-US" altLang="zh-CN">
              <a:latin typeface="Arial" panose="020B0604020202020204" pitchFamily="34" charset="0"/>
            </a:endParaRPr>
          </a:p>
        </p:txBody>
      </p:sp>
      <p:sp>
        <p:nvSpPr>
          <p:cNvPr id="11267" name="Rectangle 2">
            <a:extLst>
              <a:ext uri="{FF2B5EF4-FFF2-40B4-BE49-F238E27FC236}">
                <a16:creationId xmlns:a16="http://schemas.microsoft.com/office/drawing/2014/main" id="{6099198C-B65D-BAB6-F434-F052C1385A9E}"/>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1268" name="Rectangle 3">
            <a:extLst>
              <a:ext uri="{FF2B5EF4-FFF2-40B4-BE49-F238E27FC236}">
                <a16:creationId xmlns:a16="http://schemas.microsoft.com/office/drawing/2014/main" id="{76D875FB-73DB-B756-9B69-9458EF1B9C56}"/>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48951a4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48951a4e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0012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348951a4e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348951a4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079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348951a4e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348951a4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2822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348951a4e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348951a4e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3515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348951a4e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348951a4e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7348951a4e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7348951a4e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303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C5F75ECC-038A-B8B8-6378-2D608A2BB1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A9CF077E-A05C-4782-9717-857BD8919211}" type="slidenum">
              <a:rPr lang="en-US" altLang="zh-CN">
                <a:latin typeface="Arial" panose="020B0604020202020204" pitchFamily="34" charset="0"/>
              </a:rPr>
              <a:pPr/>
              <a:t>7</a:t>
            </a:fld>
            <a:endParaRPr lang="en-US" altLang="zh-CN">
              <a:latin typeface="Arial" panose="020B0604020202020204" pitchFamily="34" charset="0"/>
            </a:endParaRPr>
          </a:p>
        </p:txBody>
      </p:sp>
      <p:sp>
        <p:nvSpPr>
          <p:cNvPr id="13315" name="Rectangle 2">
            <a:extLst>
              <a:ext uri="{FF2B5EF4-FFF2-40B4-BE49-F238E27FC236}">
                <a16:creationId xmlns:a16="http://schemas.microsoft.com/office/drawing/2014/main" id="{7F4FDB52-5C27-B54C-C999-2828145DA46F}"/>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3316" name="Rectangle 3">
            <a:extLst>
              <a:ext uri="{FF2B5EF4-FFF2-40B4-BE49-F238E27FC236}">
                <a16:creationId xmlns:a16="http://schemas.microsoft.com/office/drawing/2014/main" id="{B0FCC089-FFE3-8991-6CE4-348882F83C68}"/>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29B79086-1BD1-6BA9-B6F7-271F40728C5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690420C2-B865-4E59-819D-F0C470DD1421}" type="slidenum">
              <a:rPr lang="en-US" altLang="zh-CN">
                <a:latin typeface="Arial" panose="020B0604020202020204" pitchFamily="34" charset="0"/>
              </a:rPr>
              <a:pPr/>
              <a:t>8</a:t>
            </a:fld>
            <a:endParaRPr lang="en-US" altLang="zh-CN">
              <a:latin typeface="Arial" panose="020B0604020202020204" pitchFamily="34" charset="0"/>
            </a:endParaRPr>
          </a:p>
        </p:txBody>
      </p:sp>
      <p:sp>
        <p:nvSpPr>
          <p:cNvPr id="15363" name="Rectangle 2">
            <a:extLst>
              <a:ext uri="{FF2B5EF4-FFF2-40B4-BE49-F238E27FC236}">
                <a16:creationId xmlns:a16="http://schemas.microsoft.com/office/drawing/2014/main" id="{915238DD-07E0-1FF6-5952-22FE10EBDEE6}"/>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5364" name="Rectangle 3">
            <a:extLst>
              <a:ext uri="{FF2B5EF4-FFF2-40B4-BE49-F238E27FC236}">
                <a16:creationId xmlns:a16="http://schemas.microsoft.com/office/drawing/2014/main" id="{A4A0111E-D441-E4CF-C91A-04EE9C62A79E}"/>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C0501408-7E77-5107-22D7-460B3684F4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a:solidFill>
                  <a:schemeClr val="tx1"/>
                </a:solidFill>
                <a:latin typeface="Comic Sans MS" panose="030F0702030302020204" pitchFamily="66" charset="0"/>
                <a:ea typeface="SimSun" panose="02010600030101010101" pitchFamily="2" charset="-122"/>
              </a:defRPr>
            </a:lvl1pPr>
            <a:lvl2pPr marL="742950" indent="-285750" defTabSz="915988">
              <a:defRPr>
                <a:solidFill>
                  <a:schemeClr val="tx1"/>
                </a:solidFill>
                <a:latin typeface="Comic Sans MS" panose="030F0702030302020204" pitchFamily="66" charset="0"/>
                <a:ea typeface="SimSun" panose="02010600030101010101" pitchFamily="2" charset="-122"/>
              </a:defRPr>
            </a:lvl2pPr>
            <a:lvl3pPr marL="1143000" indent="-228600" defTabSz="915988">
              <a:defRPr>
                <a:solidFill>
                  <a:schemeClr val="tx1"/>
                </a:solidFill>
                <a:latin typeface="Comic Sans MS" panose="030F0702030302020204" pitchFamily="66" charset="0"/>
                <a:ea typeface="SimSun" panose="02010600030101010101" pitchFamily="2" charset="-122"/>
              </a:defRPr>
            </a:lvl3pPr>
            <a:lvl4pPr marL="1600200" indent="-228600" defTabSz="915988">
              <a:defRPr>
                <a:solidFill>
                  <a:schemeClr val="tx1"/>
                </a:solidFill>
                <a:latin typeface="Comic Sans MS" panose="030F0702030302020204" pitchFamily="66" charset="0"/>
                <a:ea typeface="SimSun" panose="02010600030101010101" pitchFamily="2" charset="-122"/>
              </a:defRPr>
            </a:lvl4pPr>
            <a:lvl5pPr marL="2057400" indent="-228600" defTabSz="915988">
              <a:defRPr>
                <a:solidFill>
                  <a:schemeClr val="tx1"/>
                </a:solidFill>
                <a:latin typeface="Comic Sans MS" panose="030F0702030302020204" pitchFamily="66" charset="0"/>
                <a:ea typeface="SimSun" panose="02010600030101010101" pitchFamily="2" charset="-122"/>
              </a:defRPr>
            </a:lvl5pPr>
            <a:lvl6pPr marL="25146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6pPr>
            <a:lvl7pPr marL="29718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7pPr>
            <a:lvl8pPr marL="34290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8pPr>
            <a:lvl9pPr marL="3886200" indent="-228600" defTabSz="915988" eaLnBrk="0" fontAlgn="base" hangingPunct="0">
              <a:spcBef>
                <a:spcPct val="0"/>
              </a:spcBef>
              <a:spcAft>
                <a:spcPct val="0"/>
              </a:spcAft>
              <a:defRPr>
                <a:solidFill>
                  <a:schemeClr val="tx1"/>
                </a:solidFill>
                <a:latin typeface="Comic Sans MS" panose="030F0702030302020204" pitchFamily="66" charset="0"/>
                <a:ea typeface="SimSun" panose="02010600030101010101" pitchFamily="2" charset="-122"/>
              </a:defRPr>
            </a:lvl9pPr>
          </a:lstStyle>
          <a:p>
            <a:fld id="{1FA8B106-D8C9-4C2E-AB55-FDC9BC1D5118}" type="slidenum">
              <a:rPr lang="en-US" altLang="zh-CN">
                <a:latin typeface="Arial" panose="020B0604020202020204" pitchFamily="34" charset="0"/>
              </a:rPr>
              <a:pPr/>
              <a:t>9</a:t>
            </a:fld>
            <a:endParaRPr lang="en-US" altLang="zh-CN">
              <a:latin typeface="Arial" panose="020B0604020202020204" pitchFamily="34" charset="0"/>
            </a:endParaRPr>
          </a:p>
        </p:txBody>
      </p:sp>
      <p:sp>
        <p:nvSpPr>
          <p:cNvPr id="17411" name="Rectangle 1026">
            <a:extLst>
              <a:ext uri="{FF2B5EF4-FFF2-40B4-BE49-F238E27FC236}">
                <a16:creationId xmlns:a16="http://schemas.microsoft.com/office/drawing/2014/main" id="{9A3E750C-F23F-CE9D-D835-C9ED18406F57}"/>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17412" name="Rectangle 1027">
            <a:extLst>
              <a:ext uri="{FF2B5EF4-FFF2-40B4-BE49-F238E27FC236}">
                <a16:creationId xmlns:a16="http://schemas.microsoft.com/office/drawing/2014/main" id="{67618231-BCE9-5F7C-A40D-F07B8B54B537}"/>
              </a:ext>
            </a:extLst>
          </p:cNvPr>
          <p:cNvSpPr>
            <a:spLocks noGrp="1" noChangeArrowheads="1"/>
          </p:cNvSpPr>
          <p:nvPr>
            <p:ph type="body" idx="1"/>
          </p:nvPr>
        </p:nvSpPr>
        <p:spPr>
          <a:xfrm>
            <a:off x="933450" y="4416425"/>
            <a:ext cx="5143500" cy="4183063"/>
          </a:xfrm>
          <a:solidFill>
            <a:srgbClr val="FFFFFF"/>
          </a:solidFill>
          <a:ln>
            <a:solidFill>
              <a:srgbClr val="000000"/>
            </a:solidFill>
          </a:ln>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fd8ccc01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fd8ccc01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989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hyperlink" Target="https://twitter.com/SlidesManiaSM/" TargetMode="External"/><Relationship Id="rId12" Type="http://schemas.openxmlformats.org/officeDocument/2006/relationships/image" Target="../media/image7.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4.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6.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CUSTOM">
    <p:bg>
      <p:bgPr>
        <a:blipFill>
          <a:blip r:embed="rId2">
            <a:alphaModFix/>
          </a:blip>
          <a:stretch>
            <a:fillRect/>
          </a:stretch>
        </a:blip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3">
            <a:alphaModFix amt="24000"/>
          </a:blip>
          <a:srcRect/>
          <a:stretch/>
        </p:blipFill>
        <p:spPr>
          <a:xfrm>
            <a:off x="6911574" y="-27"/>
            <a:ext cx="5280437" cy="6858000"/>
          </a:xfrm>
          <a:prstGeom prst="rect">
            <a:avLst/>
          </a:prstGeom>
          <a:noFill/>
          <a:ln>
            <a:noFill/>
          </a:ln>
        </p:spPr>
      </p:pic>
      <p:sp>
        <p:nvSpPr>
          <p:cNvPr id="12" name="Google Shape;12;p2"/>
          <p:cNvSpPr/>
          <p:nvPr/>
        </p:nvSpPr>
        <p:spPr>
          <a:xfrm rot="-5400000">
            <a:off x="2080863" y="-2080891"/>
            <a:ext cx="6872904" cy="11034630"/>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138625"/>
            <a:ext cx="6400800" cy="60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997813"/>
            <a:ext cx="5486400" cy="60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1857000"/>
            <a:ext cx="4572000" cy="60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2716188"/>
            <a:ext cx="3657600" cy="60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3575375"/>
            <a:ext cx="2743200" cy="60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2"/>
          <p:cNvSpPr txBox="1">
            <a:spLocks noGrp="1"/>
          </p:cNvSpPr>
          <p:nvPr>
            <p:ph type="ctrTitle"/>
          </p:nvPr>
        </p:nvSpPr>
        <p:spPr>
          <a:xfrm>
            <a:off x="3968411" y="2716175"/>
            <a:ext cx="6801000" cy="2736900"/>
          </a:xfrm>
          <a:prstGeom prst="rect">
            <a:avLst/>
          </a:prstGeom>
        </p:spPr>
        <p:txBody>
          <a:bodyPr spcFirstLastPara="1" wrap="square" lIns="121900" tIns="121900" rIns="121900" bIns="121900" anchor="b" anchorCtr="0">
            <a:noAutofit/>
          </a:bodyPr>
          <a:lstStyle>
            <a:lvl1pPr lvl="0" rtl="0">
              <a:lnSpc>
                <a:spcPct val="70000"/>
              </a:lnSpc>
              <a:spcBef>
                <a:spcPts val="0"/>
              </a:spcBef>
              <a:spcAft>
                <a:spcPts val="0"/>
              </a:spcAft>
              <a:buSzPts val="6000"/>
              <a:buNone/>
              <a:defRPr sz="6000"/>
            </a:lvl1pPr>
            <a:lvl2pPr lvl="1" rtl="0">
              <a:lnSpc>
                <a:spcPct val="70000"/>
              </a:lnSpc>
              <a:spcBef>
                <a:spcPts val="0"/>
              </a:spcBef>
              <a:spcAft>
                <a:spcPts val="0"/>
              </a:spcAft>
              <a:buSzPts val="6000"/>
              <a:buNone/>
              <a:defRPr sz="6000"/>
            </a:lvl2pPr>
            <a:lvl3pPr lvl="2" rtl="0">
              <a:lnSpc>
                <a:spcPct val="70000"/>
              </a:lnSpc>
              <a:spcBef>
                <a:spcPts val="0"/>
              </a:spcBef>
              <a:spcAft>
                <a:spcPts val="0"/>
              </a:spcAft>
              <a:buSzPts val="6000"/>
              <a:buNone/>
              <a:defRPr sz="6000"/>
            </a:lvl3pPr>
            <a:lvl4pPr lvl="3" rtl="0">
              <a:lnSpc>
                <a:spcPct val="70000"/>
              </a:lnSpc>
              <a:spcBef>
                <a:spcPts val="0"/>
              </a:spcBef>
              <a:spcAft>
                <a:spcPts val="0"/>
              </a:spcAft>
              <a:buSzPts val="6000"/>
              <a:buNone/>
              <a:defRPr sz="6000"/>
            </a:lvl4pPr>
            <a:lvl5pPr lvl="4" rtl="0">
              <a:lnSpc>
                <a:spcPct val="70000"/>
              </a:lnSpc>
              <a:spcBef>
                <a:spcPts val="0"/>
              </a:spcBef>
              <a:spcAft>
                <a:spcPts val="0"/>
              </a:spcAft>
              <a:buSzPts val="6000"/>
              <a:buNone/>
              <a:defRPr sz="6000"/>
            </a:lvl5pPr>
            <a:lvl6pPr lvl="5" rtl="0">
              <a:lnSpc>
                <a:spcPct val="70000"/>
              </a:lnSpc>
              <a:spcBef>
                <a:spcPts val="0"/>
              </a:spcBef>
              <a:spcAft>
                <a:spcPts val="0"/>
              </a:spcAft>
              <a:buSzPts val="6000"/>
              <a:buNone/>
              <a:defRPr sz="6000"/>
            </a:lvl6pPr>
            <a:lvl7pPr lvl="6" rtl="0">
              <a:lnSpc>
                <a:spcPct val="70000"/>
              </a:lnSpc>
              <a:spcBef>
                <a:spcPts val="0"/>
              </a:spcBef>
              <a:spcAft>
                <a:spcPts val="0"/>
              </a:spcAft>
              <a:buSzPts val="6000"/>
              <a:buNone/>
              <a:defRPr sz="6000"/>
            </a:lvl7pPr>
            <a:lvl8pPr lvl="7" rtl="0">
              <a:lnSpc>
                <a:spcPct val="70000"/>
              </a:lnSpc>
              <a:spcBef>
                <a:spcPts val="0"/>
              </a:spcBef>
              <a:spcAft>
                <a:spcPts val="0"/>
              </a:spcAft>
              <a:buSzPts val="6000"/>
              <a:buNone/>
              <a:defRPr sz="6000"/>
            </a:lvl8pPr>
            <a:lvl9pPr lvl="8" rtl="0">
              <a:lnSpc>
                <a:spcPct val="70000"/>
              </a:lnSpc>
              <a:spcBef>
                <a:spcPts val="0"/>
              </a:spcBef>
              <a:spcAft>
                <a:spcPts val="0"/>
              </a:spcAft>
              <a:buSzPts val="6000"/>
              <a:buNone/>
              <a:defRPr sz="6000"/>
            </a:lvl9pPr>
          </a:lstStyle>
          <a:p>
            <a:endParaRPr/>
          </a:p>
        </p:txBody>
      </p:sp>
      <p:sp>
        <p:nvSpPr>
          <p:cNvPr id="21" name="Google Shape;21;p2"/>
          <p:cNvSpPr txBox="1">
            <a:spLocks noGrp="1"/>
          </p:cNvSpPr>
          <p:nvPr>
            <p:ph type="subTitle" idx="1"/>
          </p:nvPr>
        </p:nvSpPr>
        <p:spPr>
          <a:xfrm>
            <a:off x="3968404" y="5349830"/>
            <a:ext cx="6801000" cy="1056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400"/>
              <a:buNone/>
              <a:defRPr>
                <a:solidFill>
                  <a:schemeClr val="lt2"/>
                </a:solidFill>
              </a:defRPr>
            </a:lvl1pPr>
            <a:lvl2pPr lvl="1" rtl="0">
              <a:lnSpc>
                <a:spcPct val="100000"/>
              </a:lnSpc>
              <a:spcBef>
                <a:spcPts val="0"/>
              </a:spcBef>
              <a:spcAft>
                <a:spcPts val="0"/>
              </a:spcAft>
              <a:buClr>
                <a:schemeClr val="lt2"/>
              </a:buClr>
              <a:buSzPts val="2400"/>
              <a:buNone/>
              <a:defRPr sz="2400">
                <a:solidFill>
                  <a:schemeClr val="lt2"/>
                </a:solidFill>
              </a:defRPr>
            </a:lvl2pPr>
            <a:lvl3pPr lvl="2" rtl="0">
              <a:lnSpc>
                <a:spcPct val="100000"/>
              </a:lnSpc>
              <a:spcBef>
                <a:spcPts val="0"/>
              </a:spcBef>
              <a:spcAft>
                <a:spcPts val="0"/>
              </a:spcAft>
              <a:buClr>
                <a:schemeClr val="lt2"/>
              </a:buClr>
              <a:buSzPts val="2400"/>
              <a:buNone/>
              <a:defRPr sz="2400">
                <a:solidFill>
                  <a:schemeClr val="lt2"/>
                </a:solidFill>
              </a:defRPr>
            </a:lvl3pPr>
            <a:lvl4pPr lvl="3" rtl="0">
              <a:lnSpc>
                <a:spcPct val="100000"/>
              </a:lnSpc>
              <a:spcBef>
                <a:spcPts val="0"/>
              </a:spcBef>
              <a:spcAft>
                <a:spcPts val="0"/>
              </a:spcAft>
              <a:buClr>
                <a:schemeClr val="lt2"/>
              </a:buClr>
              <a:buSzPts val="2400"/>
              <a:buNone/>
              <a:defRPr sz="2400">
                <a:solidFill>
                  <a:schemeClr val="lt2"/>
                </a:solidFill>
              </a:defRPr>
            </a:lvl4pPr>
            <a:lvl5pPr lvl="4" rtl="0">
              <a:lnSpc>
                <a:spcPct val="100000"/>
              </a:lnSpc>
              <a:spcBef>
                <a:spcPts val="0"/>
              </a:spcBef>
              <a:spcAft>
                <a:spcPts val="0"/>
              </a:spcAft>
              <a:buClr>
                <a:schemeClr val="lt2"/>
              </a:buClr>
              <a:buSzPts val="2400"/>
              <a:buNone/>
              <a:defRPr sz="2400">
                <a:solidFill>
                  <a:schemeClr val="lt2"/>
                </a:solidFill>
              </a:defRPr>
            </a:lvl5pPr>
            <a:lvl6pPr lvl="5" rtl="0">
              <a:lnSpc>
                <a:spcPct val="100000"/>
              </a:lnSpc>
              <a:spcBef>
                <a:spcPts val="0"/>
              </a:spcBef>
              <a:spcAft>
                <a:spcPts val="0"/>
              </a:spcAft>
              <a:buClr>
                <a:schemeClr val="lt2"/>
              </a:buClr>
              <a:buSzPts val="2400"/>
              <a:buNone/>
              <a:defRPr sz="2400">
                <a:solidFill>
                  <a:schemeClr val="lt2"/>
                </a:solidFill>
              </a:defRPr>
            </a:lvl6pPr>
            <a:lvl7pPr lvl="6" rtl="0">
              <a:lnSpc>
                <a:spcPct val="100000"/>
              </a:lnSpc>
              <a:spcBef>
                <a:spcPts val="0"/>
              </a:spcBef>
              <a:spcAft>
                <a:spcPts val="0"/>
              </a:spcAft>
              <a:buClr>
                <a:schemeClr val="lt2"/>
              </a:buClr>
              <a:buSzPts val="2400"/>
              <a:buNone/>
              <a:defRPr sz="2400">
                <a:solidFill>
                  <a:schemeClr val="lt2"/>
                </a:solidFill>
              </a:defRPr>
            </a:lvl7pPr>
            <a:lvl8pPr lvl="7" rtl="0">
              <a:lnSpc>
                <a:spcPct val="100000"/>
              </a:lnSpc>
              <a:spcBef>
                <a:spcPts val="0"/>
              </a:spcBef>
              <a:spcAft>
                <a:spcPts val="0"/>
              </a:spcAft>
              <a:buClr>
                <a:schemeClr val="lt2"/>
              </a:buClr>
              <a:buSzPts val="2400"/>
              <a:buNone/>
              <a:defRPr sz="2400">
                <a:solidFill>
                  <a:schemeClr val="lt2"/>
                </a:solidFill>
              </a:defRPr>
            </a:lvl8pPr>
            <a:lvl9pPr lvl="8" rtl="0">
              <a:lnSpc>
                <a:spcPct val="100000"/>
              </a:lnSpc>
              <a:spcBef>
                <a:spcPts val="0"/>
              </a:spcBef>
              <a:spcAft>
                <a:spcPts val="0"/>
              </a:spcAft>
              <a:buClr>
                <a:schemeClr val="lt2"/>
              </a:buClr>
              <a:buSzPts val="2400"/>
              <a:buNone/>
              <a:defRPr sz="24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Unit 4 | Lesson Layout">
  <p:cSld name="CUSTOM_10_1_1_1">
    <p:spTree>
      <p:nvGrpSpPr>
        <p:cNvPr id="1" name="Shape 148"/>
        <p:cNvGrpSpPr/>
        <p:nvPr/>
      </p:nvGrpSpPr>
      <p:grpSpPr>
        <a:xfrm>
          <a:off x="0" y="0"/>
          <a:ext cx="0" cy="0"/>
          <a:chOff x="0" y="0"/>
          <a:chExt cx="0" cy="0"/>
        </a:xfrm>
      </p:grpSpPr>
      <p:sp>
        <p:nvSpPr>
          <p:cNvPr id="149" name="Google Shape;149;p11"/>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0" name="Google Shape;150;p11"/>
          <p:cNvSpPr txBox="1">
            <a:spLocks noGrp="1"/>
          </p:cNvSpPr>
          <p:nvPr>
            <p:ph type="body" idx="1"/>
          </p:nvPr>
        </p:nvSpPr>
        <p:spPr>
          <a:xfrm>
            <a:off x="1092925" y="1769389"/>
            <a:ext cx="9520800" cy="4555200"/>
          </a:xfrm>
          <a:prstGeom prst="rect">
            <a:avLst/>
          </a:prstGeom>
        </p:spPr>
        <p:txBody>
          <a:bodyPr spcFirstLastPara="1" wrap="square" lIns="121900" tIns="121900" rIns="121900" bIns="121900" anchor="t" anchorCtr="0">
            <a:noAutofit/>
          </a:bodyPr>
          <a:lstStyle>
            <a:lvl1pPr marL="457200" lvl="0" indent="-342900" rtl="0">
              <a:spcBef>
                <a:spcPts val="0"/>
              </a:spcBef>
              <a:spcAft>
                <a:spcPts val="0"/>
              </a:spcAft>
              <a:buSzPts val="1800"/>
              <a:buChar char="●"/>
              <a:defRPr sz="1800"/>
            </a:lvl1pPr>
            <a:lvl2pPr marL="914400" lvl="1" indent="-342900" rtl="0">
              <a:spcBef>
                <a:spcPts val="2100"/>
              </a:spcBef>
              <a:spcAft>
                <a:spcPts val="0"/>
              </a:spcAft>
              <a:buSzPts val="1800"/>
              <a:buChar char="○"/>
              <a:defRPr sz="1800"/>
            </a:lvl2pPr>
            <a:lvl3pPr marL="1371600" lvl="2" indent="-342900" rtl="0">
              <a:spcBef>
                <a:spcPts val="2100"/>
              </a:spcBef>
              <a:spcAft>
                <a:spcPts val="0"/>
              </a:spcAft>
              <a:buSzPts val="1800"/>
              <a:buChar char="■"/>
              <a:defRPr sz="1800"/>
            </a:lvl3pPr>
            <a:lvl4pPr marL="1828800" lvl="3" indent="-342900" rtl="0">
              <a:spcBef>
                <a:spcPts val="2100"/>
              </a:spcBef>
              <a:spcAft>
                <a:spcPts val="0"/>
              </a:spcAft>
              <a:buSzPts val="1800"/>
              <a:buChar char="●"/>
              <a:defRPr sz="1800"/>
            </a:lvl4pPr>
            <a:lvl5pPr marL="2286000" lvl="4" indent="-342900" rtl="0">
              <a:spcBef>
                <a:spcPts val="2100"/>
              </a:spcBef>
              <a:spcAft>
                <a:spcPts val="0"/>
              </a:spcAft>
              <a:buSzPts val="1800"/>
              <a:buChar char="○"/>
              <a:defRPr sz="1800"/>
            </a:lvl5pPr>
            <a:lvl6pPr marL="2743200" lvl="5" indent="-342900" rtl="0">
              <a:spcBef>
                <a:spcPts val="2100"/>
              </a:spcBef>
              <a:spcAft>
                <a:spcPts val="0"/>
              </a:spcAft>
              <a:buSzPts val="1800"/>
              <a:buChar char="■"/>
              <a:defRPr sz="1800"/>
            </a:lvl6pPr>
            <a:lvl7pPr marL="3200400" lvl="6" indent="-342900" rtl="0">
              <a:spcBef>
                <a:spcPts val="2100"/>
              </a:spcBef>
              <a:spcAft>
                <a:spcPts val="0"/>
              </a:spcAft>
              <a:buSzPts val="1800"/>
              <a:buChar char="●"/>
              <a:defRPr sz="1800"/>
            </a:lvl7pPr>
            <a:lvl8pPr marL="3657600" lvl="7" indent="-342900" rtl="0">
              <a:spcBef>
                <a:spcPts val="2100"/>
              </a:spcBef>
              <a:spcAft>
                <a:spcPts val="0"/>
              </a:spcAft>
              <a:buSzPts val="1800"/>
              <a:buChar char="○"/>
              <a:defRPr sz="1800"/>
            </a:lvl8pPr>
            <a:lvl9pPr marL="4114800" lvl="8" indent="-342900" rtl="0">
              <a:spcBef>
                <a:spcPts val="2100"/>
              </a:spcBef>
              <a:spcAft>
                <a:spcPts val="2100"/>
              </a:spcAft>
              <a:buSzPts val="1800"/>
              <a:buChar char="■"/>
              <a:defRPr sz="1800"/>
            </a:lvl9pPr>
          </a:lstStyle>
          <a:p>
            <a:endParaRPr/>
          </a:p>
        </p:txBody>
      </p:sp>
      <p:sp>
        <p:nvSpPr>
          <p:cNvPr id="151" name="Google Shape;151;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52" name="Google Shape;152;p11"/>
          <p:cNvSpPr txBox="1">
            <a:spLocks noGrp="1"/>
          </p:cNvSpPr>
          <p:nvPr>
            <p:ph type="title"/>
          </p:nvPr>
        </p:nvSpPr>
        <p:spPr>
          <a:xfrm>
            <a:off x="1092925" y="826125"/>
            <a:ext cx="95208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
        <p:nvSpPr>
          <p:cNvPr id="153" name="Google Shape;153;p11"/>
          <p:cNvSpPr/>
          <p:nvPr/>
        </p:nvSpPr>
        <p:spPr>
          <a:xfrm>
            <a:off x="0" y="138625"/>
            <a:ext cx="640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4" name="Google Shape;154;p11"/>
          <p:cNvSpPr/>
          <p:nvPr/>
        </p:nvSpPr>
        <p:spPr>
          <a:xfrm>
            <a:off x="0" y="997825"/>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 name="Google Shape;155;p11"/>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56" name="Google Shape;156;p11"/>
          <p:cNvSpPr/>
          <p:nvPr/>
        </p:nvSpPr>
        <p:spPr>
          <a:xfrm>
            <a:off x="11725775" y="238600"/>
            <a:ext cx="272400" cy="127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it 5 | Lesson Layout">
  <p:cSld name="CUSTOM_10_1_1_1_1">
    <p:spTree>
      <p:nvGrpSpPr>
        <p:cNvPr id="1" name="Shape 158"/>
        <p:cNvGrpSpPr/>
        <p:nvPr/>
      </p:nvGrpSpPr>
      <p:grpSpPr>
        <a:xfrm>
          <a:off x="0" y="0"/>
          <a:ext cx="0" cy="0"/>
          <a:chOff x="0" y="0"/>
          <a:chExt cx="0" cy="0"/>
        </a:xfrm>
      </p:grpSpPr>
      <p:sp>
        <p:nvSpPr>
          <p:cNvPr id="159" name="Google Shape;159;p12"/>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0" name="Google Shape;160;p12"/>
          <p:cNvSpPr txBox="1">
            <a:spLocks noGrp="1"/>
          </p:cNvSpPr>
          <p:nvPr>
            <p:ph type="body" idx="1"/>
          </p:nvPr>
        </p:nvSpPr>
        <p:spPr>
          <a:xfrm>
            <a:off x="1092925" y="1769389"/>
            <a:ext cx="9520800" cy="4555200"/>
          </a:xfrm>
          <a:prstGeom prst="rect">
            <a:avLst/>
          </a:prstGeom>
        </p:spPr>
        <p:txBody>
          <a:bodyPr spcFirstLastPara="1" wrap="square" lIns="121900" tIns="121900" rIns="121900" bIns="121900" anchor="t" anchorCtr="0">
            <a:noAutofit/>
          </a:bodyPr>
          <a:lstStyle>
            <a:lvl1pPr marL="457200" lvl="0" indent="-342900" rtl="0">
              <a:spcBef>
                <a:spcPts val="0"/>
              </a:spcBef>
              <a:spcAft>
                <a:spcPts val="0"/>
              </a:spcAft>
              <a:buSzPts val="1800"/>
              <a:buChar char="●"/>
              <a:defRPr sz="1800"/>
            </a:lvl1pPr>
            <a:lvl2pPr marL="914400" lvl="1" indent="-342900" rtl="0">
              <a:spcBef>
                <a:spcPts val="2100"/>
              </a:spcBef>
              <a:spcAft>
                <a:spcPts val="0"/>
              </a:spcAft>
              <a:buSzPts val="1800"/>
              <a:buChar char="○"/>
              <a:defRPr sz="1800"/>
            </a:lvl2pPr>
            <a:lvl3pPr marL="1371600" lvl="2" indent="-342900" rtl="0">
              <a:spcBef>
                <a:spcPts val="2100"/>
              </a:spcBef>
              <a:spcAft>
                <a:spcPts val="0"/>
              </a:spcAft>
              <a:buSzPts val="1800"/>
              <a:buChar char="■"/>
              <a:defRPr sz="1800"/>
            </a:lvl3pPr>
            <a:lvl4pPr marL="1828800" lvl="3" indent="-342900" rtl="0">
              <a:spcBef>
                <a:spcPts val="2100"/>
              </a:spcBef>
              <a:spcAft>
                <a:spcPts val="0"/>
              </a:spcAft>
              <a:buSzPts val="1800"/>
              <a:buChar char="●"/>
              <a:defRPr sz="1800"/>
            </a:lvl4pPr>
            <a:lvl5pPr marL="2286000" lvl="4" indent="-342900" rtl="0">
              <a:spcBef>
                <a:spcPts val="2100"/>
              </a:spcBef>
              <a:spcAft>
                <a:spcPts val="0"/>
              </a:spcAft>
              <a:buSzPts val="1800"/>
              <a:buChar char="○"/>
              <a:defRPr sz="1800"/>
            </a:lvl5pPr>
            <a:lvl6pPr marL="2743200" lvl="5" indent="-342900" rtl="0">
              <a:spcBef>
                <a:spcPts val="2100"/>
              </a:spcBef>
              <a:spcAft>
                <a:spcPts val="0"/>
              </a:spcAft>
              <a:buSzPts val="1800"/>
              <a:buChar char="■"/>
              <a:defRPr sz="1800"/>
            </a:lvl6pPr>
            <a:lvl7pPr marL="3200400" lvl="6" indent="-342900" rtl="0">
              <a:spcBef>
                <a:spcPts val="2100"/>
              </a:spcBef>
              <a:spcAft>
                <a:spcPts val="0"/>
              </a:spcAft>
              <a:buSzPts val="1800"/>
              <a:buChar char="●"/>
              <a:defRPr sz="1800"/>
            </a:lvl7pPr>
            <a:lvl8pPr marL="3657600" lvl="7" indent="-342900" rtl="0">
              <a:spcBef>
                <a:spcPts val="2100"/>
              </a:spcBef>
              <a:spcAft>
                <a:spcPts val="0"/>
              </a:spcAft>
              <a:buSzPts val="1800"/>
              <a:buChar char="○"/>
              <a:defRPr sz="1800"/>
            </a:lvl8pPr>
            <a:lvl9pPr marL="4114800" lvl="8" indent="-342900" rtl="0">
              <a:spcBef>
                <a:spcPts val="2100"/>
              </a:spcBef>
              <a:spcAft>
                <a:spcPts val="2100"/>
              </a:spcAft>
              <a:buSzPts val="1800"/>
              <a:buChar char="■"/>
              <a:defRPr sz="1800"/>
            </a:lvl9pPr>
          </a:lstStyle>
          <a:p>
            <a:endParaRPr/>
          </a:p>
        </p:txBody>
      </p:sp>
      <p:sp>
        <p:nvSpPr>
          <p:cNvPr id="161" name="Google Shape;161;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12"/>
          <p:cNvSpPr txBox="1">
            <a:spLocks noGrp="1"/>
          </p:cNvSpPr>
          <p:nvPr>
            <p:ph type="title"/>
          </p:nvPr>
        </p:nvSpPr>
        <p:spPr>
          <a:xfrm>
            <a:off x="1092925" y="826125"/>
            <a:ext cx="95208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163" name="Google Shape;163;p12"/>
          <p:cNvSpPr/>
          <p:nvPr/>
        </p:nvSpPr>
        <p:spPr>
          <a:xfrm>
            <a:off x="0" y="138625"/>
            <a:ext cx="640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4" name="Google Shape;164;p12"/>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65" name="Google Shape;165;p12"/>
          <p:cNvSpPr/>
          <p:nvPr/>
        </p:nvSpPr>
        <p:spPr>
          <a:xfrm>
            <a:off x="11725775" y="238600"/>
            <a:ext cx="272400" cy="127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p:cSld name="CUSTOM_4">
    <p:spTree>
      <p:nvGrpSpPr>
        <p:cNvPr id="1" name="Shape 167"/>
        <p:cNvGrpSpPr/>
        <p:nvPr/>
      </p:nvGrpSpPr>
      <p:grpSpPr>
        <a:xfrm>
          <a:off x="0" y="0"/>
          <a:ext cx="0" cy="0"/>
          <a:chOff x="0" y="0"/>
          <a:chExt cx="0" cy="0"/>
        </a:xfrm>
      </p:grpSpPr>
      <p:sp>
        <p:nvSpPr>
          <p:cNvPr id="168" name="Google Shape;168;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69" name="Google Shape;169;p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a:endParaRPr/>
          </a:p>
        </p:txBody>
      </p:sp>
      <p:sp>
        <p:nvSpPr>
          <p:cNvPr id="170" name="Google Shape;170;p13"/>
          <p:cNvSpPr txBox="1">
            <a:spLocks noGrp="1"/>
          </p:cNvSpPr>
          <p:nvPr>
            <p:ph type="subTitle" idx="1"/>
          </p:nvPr>
        </p:nvSpPr>
        <p:spPr>
          <a:xfrm>
            <a:off x="287475" y="6083375"/>
            <a:ext cx="7370700" cy="659100"/>
          </a:xfrm>
          <a:prstGeom prst="rect">
            <a:avLst/>
          </a:prstGeom>
        </p:spPr>
        <p:txBody>
          <a:bodyPr spcFirstLastPara="1" wrap="square" lIns="121900" tIns="121900" rIns="121900" bIns="121900" anchor="t" anchorCtr="0">
            <a:noAutofit/>
          </a:bodyPr>
          <a:lstStyle>
            <a:lvl1pPr lvl="0" rtl="0">
              <a:spcBef>
                <a:spcPts val="0"/>
              </a:spcBef>
              <a:spcAft>
                <a:spcPts val="0"/>
              </a:spcAft>
              <a:buNone/>
              <a:defRPr/>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sMania">
  <p:cSld name="CUSTOM_13">
    <p:spTree>
      <p:nvGrpSpPr>
        <p:cNvPr id="1" name="Shape 171"/>
        <p:cNvGrpSpPr/>
        <p:nvPr/>
      </p:nvGrpSpPr>
      <p:grpSpPr>
        <a:xfrm>
          <a:off x="0" y="0"/>
          <a:ext cx="0" cy="0"/>
          <a:chOff x="0" y="0"/>
          <a:chExt cx="0" cy="0"/>
        </a:xfrm>
      </p:grpSpPr>
      <p:grpSp>
        <p:nvGrpSpPr>
          <p:cNvPr id="172" name="Google Shape;172;p14"/>
          <p:cNvGrpSpPr/>
          <p:nvPr/>
        </p:nvGrpSpPr>
        <p:grpSpPr>
          <a:xfrm>
            <a:off x="0" y="0"/>
            <a:ext cx="12192000" cy="6858000"/>
            <a:chOff x="0" y="0"/>
            <a:chExt cx="12192000" cy="6858000"/>
          </a:xfrm>
        </p:grpSpPr>
        <p:sp>
          <p:nvSpPr>
            <p:cNvPr id="173" name="Google Shape;173;p14"/>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4" name="Google Shape;174;p14">
              <a:hlinkClick r:id="rId2"/>
            </p:cNvPr>
            <p:cNvPicPr preferRelativeResize="0"/>
            <p:nvPr/>
          </p:nvPicPr>
          <p:blipFill rotWithShape="1">
            <a:blip r:embed="rId3">
              <a:alphaModFix/>
            </a:blip>
            <a:srcRect/>
            <a:stretch/>
          </p:blipFill>
          <p:spPr>
            <a:xfrm>
              <a:off x="465600" y="331100"/>
              <a:ext cx="5101466" cy="2201299"/>
            </a:xfrm>
            <a:prstGeom prst="rect">
              <a:avLst/>
            </a:prstGeom>
            <a:noFill/>
            <a:ln>
              <a:noFill/>
            </a:ln>
          </p:spPr>
        </p:pic>
        <p:sp>
          <p:nvSpPr>
            <p:cNvPr id="175" name="Google Shape;175;p14"/>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600" b="1">
                  <a:solidFill>
                    <a:srgbClr val="FFCB25"/>
                  </a:solidFill>
                  <a:latin typeface="Poppins"/>
                  <a:ea typeface="Poppins"/>
                  <a:cs typeface="Poppins"/>
                  <a:sym typeface="Poppins"/>
                </a:rPr>
                <a:t>NOT to be sold as is or modified!</a:t>
              </a:r>
              <a:endParaRPr sz="3600" b="1">
                <a:solidFill>
                  <a:srgbClr val="FFCB25"/>
                </a:solidFill>
                <a:latin typeface="Poppins"/>
                <a:ea typeface="Poppins"/>
                <a:cs typeface="Poppins"/>
                <a:sym typeface="Poppins"/>
              </a:endParaRPr>
            </a:p>
            <a:p>
              <a:pPr marL="0" lvl="0" indent="0" algn="l" rtl="0">
                <a:spcBef>
                  <a:spcPts val="0"/>
                </a:spcBef>
                <a:spcAft>
                  <a:spcPts val="0"/>
                </a:spcAft>
                <a:buNone/>
              </a:pPr>
              <a:r>
                <a:rPr lang="en" sz="3300">
                  <a:solidFill>
                    <a:srgbClr val="3F3F3F"/>
                  </a:solidFill>
                  <a:latin typeface="Poppins"/>
                  <a:ea typeface="Poppins"/>
                  <a:cs typeface="Poppins"/>
                  <a:sym typeface="Poppins"/>
                </a:rPr>
                <a:t>Read </a:t>
              </a:r>
              <a:r>
                <a:rPr lang="en" sz="33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 sz="5000" b="1">
                  <a:solidFill>
                    <a:srgbClr val="FFCB25"/>
                  </a:solidFill>
                  <a:latin typeface="Poppins"/>
                  <a:ea typeface="Poppins"/>
                  <a:cs typeface="Poppins"/>
                  <a:sym typeface="Poppins"/>
                </a:rPr>
                <a:t> </a:t>
              </a:r>
              <a:r>
                <a:rPr lang="en" sz="3300">
                  <a:solidFill>
                    <a:srgbClr val="3F3F3F"/>
                  </a:solidFill>
                  <a:latin typeface="Poppins"/>
                  <a:ea typeface="Poppins"/>
                  <a:cs typeface="Poppins"/>
                  <a:sym typeface="Poppins"/>
                </a:rPr>
                <a:t>on slidesmania.com</a:t>
              </a:r>
              <a:endParaRPr sz="3300">
                <a:solidFill>
                  <a:srgbClr val="3F3F3F"/>
                </a:solidFill>
                <a:latin typeface="Poppins"/>
                <a:ea typeface="Poppins"/>
                <a:cs typeface="Poppins"/>
                <a:sym typeface="Poppins"/>
              </a:endParaRPr>
            </a:p>
          </p:txBody>
        </p:sp>
        <p:cxnSp>
          <p:nvCxnSpPr>
            <p:cNvPr id="176" name="Google Shape;176;p14"/>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77" name="Google Shape;177;p14">
              <a:hlinkClick r:id="rId5"/>
            </p:cNvPr>
            <p:cNvPicPr preferRelativeResize="0"/>
            <p:nvPr/>
          </p:nvPicPr>
          <p:blipFill>
            <a:blip r:embed="rId6">
              <a:alphaModFix/>
            </a:blip>
            <a:stretch>
              <a:fillRect/>
            </a:stretch>
          </p:blipFill>
          <p:spPr>
            <a:xfrm>
              <a:off x="9219633" y="5898831"/>
              <a:ext cx="713232" cy="637863"/>
            </a:xfrm>
            <a:prstGeom prst="rect">
              <a:avLst/>
            </a:prstGeom>
            <a:noFill/>
            <a:ln>
              <a:noFill/>
            </a:ln>
          </p:spPr>
        </p:pic>
        <p:pic>
          <p:nvPicPr>
            <p:cNvPr id="178" name="Google Shape;178;p14">
              <a:hlinkClick r:id="rId7"/>
            </p:cNvPr>
            <p:cNvPicPr preferRelativeResize="0"/>
            <p:nvPr/>
          </p:nvPicPr>
          <p:blipFill>
            <a:blip r:embed="rId8">
              <a:alphaModFix/>
            </a:blip>
            <a:stretch>
              <a:fillRect/>
            </a:stretch>
          </p:blipFill>
          <p:spPr>
            <a:xfrm>
              <a:off x="9932865" y="5903323"/>
              <a:ext cx="708660" cy="628879"/>
            </a:xfrm>
            <a:prstGeom prst="rect">
              <a:avLst/>
            </a:prstGeom>
            <a:noFill/>
            <a:ln>
              <a:noFill/>
            </a:ln>
          </p:spPr>
        </p:pic>
        <p:pic>
          <p:nvPicPr>
            <p:cNvPr id="179" name="Google Shape;179;p14">
              <a:hlinkClick r:id="rId9"/>
            </p:cNvPr>
            <p:cNvPicPr preferRelativeResize="0"/>
            <p:nvPr/>
          </p:nvPicPr>
          <p:blipFill>
            <a:blip r:embed="rId10">
              <a:alphaModFix/>
            </a:blip>
            <a:stretch>
              <a:fillRect/>
            </a:stretch>
          </p:blipFill>
          <p:spPr>
            <a:xfrm>
              <a:off x="10680465" y="5905569"/>
              <a:ext cx="612648" cy="624387"/>
            </a:xfrm>
            <a:prstGeom prst="rect">
              <a:avLst/>
            </a:prstGeom>
            <a:noFill/>
            <a:ln>
              <a:noFill/>
            </a:ln>
          </p:spPr>
        </p:pic>
        <p:pic>
          <p:nvPicPr>
            <p:cNvPr id="180" name="Google Shape;180;p1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181" name="Google Shape;181;p14"/>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r>
              <a:rPr lang="en-US"/>
              <a:t>Machine Learning Basics: 3. Ensemble Learning</a:t>
            </a:r>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232671909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3409802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08000" y="152400"/>
            <a:ext cx="11040533" cy="533400"/>
          </a:xfrm>
        </p:spPr>
        <p:txBody>
          <a:bodyPr/>
          <a:lstStyle/>
          <a:p>
            <a:r>
              <a:rPr lang="en-US"/>
              <a:t>Click to edit Master title style</a:t>
            </a:r>
          </a:p>
        </p:txBody>
      </p:sp>
      <p:sp>
        <p:nvSpPr>
          <p:cNvPr id="3" name="Content Placeholder 2"/>
          <p:cNvSpPr>
            <a:spLocks noGrp="1"/>
          </p:cNvSpPr>
          <p:nvPr>
            <p:ph sz="quarter" idx="1"/>
          </p:nvPr>
        </p:nvSpPr>
        <p:spPr>
          <a:xfrm>
            <a:off x="548217"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48217"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2">
            <a:extLst>
              <a:ext uri="{FF2B5EF4-FFF2-40B4-BE49-F238E27FC236}">
                <a16:creationId xmlns:a16="http://schemas.microsoft.com/office/drawing/2014/main" id="{6A21EAE1-8D45-4326-B9F0-C5E6A586830B}"/>
              </a:ext>
            </a:extLst>
          </p:cNvPr>
          <p:cNvSpPr>
            <a:spLocks noGrp="1"/>
          </p:cNvSpPr>
          <p:nvPr>
            <p:ph type="dt" sz="half" idx="10"/>
          </p:nvPr>
        </p:nvSpPr>
        <p:spPr/>
        <p:txBody>
          <a:bodyPr/>
          <a:lstStyle>
            <a:lvl1pPr>
              <a:defRPr/>
            </a:lvl1pPr>
          </a:lstStyle>
          <a:p>
            <a:pPr>
              <a:defRPr/>
            </a:pPr>
            <a:endParaRPr lang="en-US"/>
          </a:p>
        </p:txBody>
      </p:sp>
      <p:sp>
        <p:nvSpPr>
          <p:cNvPr id="8" name="Footer Placeholder 3">
            <a:extLst>
              <a:ext uri="{FF2B5EF4-FFF2-40B4-BE49-F238E27FC236}">
                <a16:creationId xmlns:a16="http://schemas.microsoft.com/office/drawing/2014/main" id="{2D37993C-0E43-4CD7-8B6D-DFCE80EB1519}"/>
              </a:ext>
            </a:extLst>
          </p:cNvPr>
          <p:cNvSpPr>
            <a:spLocks noGrp="1"/>
          </p:cNvSpPr>
          <p:nvPr>
            <p:ph type="ftr" sz="quarter" idx="11"/>
          </p:nvPr>
        </p:nvSpPr>
        <p:spPr/>
        <p:txBody>
          <a:bodyPr/>
          <a:lstStyle>
            <a:lvl1pPr>
              <a:defRPr/>
            </a:lvl1pPr>
          </a:lstStyle>
          <a:p>
            <a:pPr>
              <a:defRPr/>
            </a:pPr>
            <a:r>
              <a:rPr lang="en-US"/>
              <a:t>Machine Learning Basics: 3. Ensemble Learning</a:t>
            </a:r>
          </a:p>
        </p:txBody>
      </p:sp>
      <p:sp>
        <p:nvSpPr>
          <p:cNvPr id="9" name="Slide Number Placeholder 4">
            <a:extLst>
              <a:ext uri="{FF2B5EF4-FFF2-40B4-BE49-F238E27FC236}">
                <a16:creationId xmlns:a16="http://schemas.microsoft.com/office/drawing/2014/main" id="{308150A7-1CBC-4EB6-9C9C-3AB51797F2F4}"/>
              </a:ext>
            </a:extLst>
          </p:cNvPr>
          <p:cNvSpPr>
            <a:spLocks noGrp="1"/>
          </p:cNvSpPr>
          <p:nvPr>
            <p:ph type="sldNum" sz="quarter" idx="12"/>
          </p:nvPr>
        </p:nvSpPr>
        <p:spPr/>
        <p:txBody>
          <a:bodyPr/>
          <a:lstStyle>
            <a:lvl1pPr>
              <a:defRPr/>
            </a:lvl1pPr>
          </a:lstStyle>
          <a:p>
            <a:fld id="{9F50FF63-20C6-4237-9B92-454F1B500E19}" type="slidenum">
              <a:rPr lang="en-US" altLang="en-US"/>
              <a:pPr/>
              <a:t>‹#›</a:t>
            </a:fld>
            <a:endParaRPr lang="en-US" altLang="en-US"/>
          </a:p>
        </p:txBody>
      </p:sp>
    </p:spTree>
    <p:extLst>
      <p:ext uri="{BB962C8B-B14F-4D97-AF65-F5344CB8AC3E}">
        <p14:creationId xmlns:p14="http://schemas.microsoft.com/office/powerpoint/2010/main" val="3287373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Basic Layout">
    <p:bg>
      <p:bgPr>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14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Unit 1">
  <p:cSld name="CUSTOM_5">
    <p:spTree>
      <p:nvGrpSpPr>
        <p:cNvPr id="1" name="Shape 22"/>
        <p:cNvGrpSpPr/>
        <p:nvPr/>
      </p:nvGrpSpPr>
      <p:grpSpPr>
        <a:xfrm>
          <a:off x="0" y="0"/>
          <a:ext cx="0" cy="0"/>
          <a:chOff x="0" y="0"/>
          <a:chExt cx="0" cy="0"/>
        </a:xfrm>
      </p:grpSpPr>
      <p:sp>
        <p:nvSpPr>
          <p:cNvPr id="23" name="Google Shape;23;p3"/>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 name="Google Shape;24;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5" name="Google Shape;25;p3"/>
          <p:cNvSpPr/>
          <p:nvPr/>
        </p:nvSpPr>
        <p:spPr>
          <a:xfrm>
            <a:off x="0" y="138625"/>
            <a:ext cx="6400800" cy="60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0" y="997825"/>
            <a:ext cx="640800" cy="60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0" y="1857000"/>
            <a:ext cx="640800" cy="60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0" y="2716200"/>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0" y="3575375"/>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845950" y="1603525"/>
            <a:ext cx="3431700" cy="184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172200" y="1603525"/>
            <a:ext cx="3431700" cy="184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845950" y="4062525"/>
            <a:ext cx="3431700" cy="184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172200" y="4062525"/>
            <a:ext cx="3431700" cy="184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35" name="Google Shape;35;p3"/>
          <p:cNvGrpSpPr/>
          <p:nvPr/>
        </p:nvGrpSpPr>
        <p:grpSpPr>
          <a:xfrm>
            <a:off x="11710683" y="156422"/>
            <a:ext cx="302583" cy="291857"/>
            <a:chOff x="3289164" y="1673069"/>
            <a:chExt cx="1760227" cy="1756056"/>
          </a:xfrm>
        </p:grpSpPr>
        <p:sp>
          <p:nvSpPr>
            <p:cNvPr id="36" name="Google Shape;36;p3"/>
            <p:cNvSpPr/>
            <p:nvPr/>
          </p:nvSpPr>
          <p:spPr>
            <a:xfrm>
              <a:off x="356268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 name="Google Shape;37;p3"/>
            <p:cNvSpPr/>
            <p:nvPr/>
          </p:nvSpPr>
          <p:spPr>
            <a:xfrm>
              <a:off x="462597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38;p3"/>
            <p:cNvSpPr/>
            <p:nvPr/>
          </p:nvSpPr>
          <p:spPr>
            <a:xfrm rot="5400000">
              <a:off x="4075044" y="2782025"/>
              <a:ext cx="142200" cy="11520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39;p3"/>
            <p:cNvSpPr/>
            <p:nvPr/>
          </p:nvSpPr>
          <p:spPr>
            <a:xfrm rot="2700000">
              <a:off x="3700913" y="1549434"/>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0;p3"/>
            <p:cNvSpPr/>
            <p:nvPr/>
          </p:nvSpPr>
          <p:spPr>
            <a:xfrm rot="-2700000" flipH="1">
              <a:off x="4494240" y="1544518"/>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nit 2">
  <p:cSld name="CUSTOM_5_1">
    <p:spTree>
      <p:nvGrpSpPr>
        <p:cNvPr id="1" name="Shape 42"/>
        <p:cNvGrpSpPr/>
        <p:nvPr/>
      </p:nvGrpSpPr>
      <p:grpSpPr>
        <a:xfrm>
          <a:off x="0" y="0"/>
          <a:ext cx="0" cy="0"/>
          <a:chOff x="0" y="0"/>
          <a:chExt cx="0" cy="0"/>
        </a:xfrm>
      </p:grpSpPr>
      <p:sp>
        <p:nvSpPr>
          <p:cNvPr id="43" name="Google Shape;43;p4"/>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4" name="Google Shape;44;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4"/>
          <p:cNvSpPr/>
          <p:nvPr/>
        </p:nvSpPr>
        <p:spPr>
          <a:xfrm>
            <a:off x="0" y="138625"/>
            <a:ext cx="6400800" cy="60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4"/>
          <p:cNvSpPr/>
          <p:nvPr/>
        </p:nvSpPr>
        <p:spPr>
          <a:xfrm>
            <a:off x="0" y="997825"/>
            <a:ext cx="640800" cy="605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 name="Google Shape;47;p4"/>
          <p:cNvSpPr/>
          <p:nvPr/>
        </p:nvSpPr>
        <p:spPr>
          <a:xfrm>
            <a:off x="0" y="1857000"/>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 name="Google Shape;48;p4"/>
          <p:cNvSpPr/>
          <p:nvPr/>
        </p:nvSpPr>
        <p:spPr>
          <a:xfrm>
            <a:off x="0" y="2716200"/>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9" name="Google Shape;49;p4"/>
          <p:cNvSpPr/>
          <p:nvPr/>
        </p:nvSpPr>
        <p:spPr>
          <a:xfrm>
            <a:off x="1845950" y="1603525"/>
            <a:ext cx="3431700" cy="184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 name="Google Shape;50;p4"/>
          <p:cNvSpPr/>
          <p:nvPr/>
        </p:nvSpPr>
        <p:spPr>
          <a:xfrm>
            <a:off x="6172200" y="1603525"/>
            <a:ext cx="3431700" cy="184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1" name="Google Shape;51;p4"/>
          <p:cNvSpPr/>
          <p:nvPr/>
        </p:nvSpPr>
        <p:spPr>
          <a:xfrm>
            <a:off x="1845950" y="4062525"/>
            <a:ext cx="3431700" cy="184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4"/>
          <p:cNvSpPr/>
          <p:nvPr/>
        </p:nvSpPr>
        <p:spPr>
          <a:xfrm>
            <a:off x="6172200" y="4062525"/>
            <a:ext cx="3431700" cy="18411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4"/>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54" name="Google Shape;54;p4"/>
          <p:cNvGrpSpPr/>
          <p:nvPr/>
        </p:nvGrpSpPr>
        <p:grpSpPr>
          <a:xfrm>
            <a:off x="11710683" y="156422"/>
            <a:ext cx="302583" cy="291857"/>
            <a:chOff x="3289164" y="1673069"/>
            <a:chExt cx="1760227" cy="1756056"/>
          </a:xfrm>
        </p:grpSpPr>
        <p:sp>
          <p:nvSpPr>
            <p:cNvPr id="55" name="Google Shape;55;p4"/>
            <p:cNvSpPr/>
            <p:nvPr/>
          </p:nvSpPr>
          <p:spPr>
            <a:xfrm>
              <a:off x="356268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4"/>
            <p:cNvSpPr/>
            <p:nvPr/>
          </p:nvSpPr>
          <p:spPr>
            <a:xfrm>
              <a:off x="462597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 name="Google Shape;57;p4"/>
            <p:cNvSpPr/>
            <p:nvPr/>
          </p:nvSpPr>
          <p:spPr>
            <a:xfrm rot="5400000">
              <a:off x="4075044" y="2782025"/>
              <a:ext cx="142200" cy="11520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4"/>
            <p:cNvSpPr/>
            <p:nvPr/>
          </p:nvSpPr>
          <p:spPr>
            <a:xfrm rot="2700000">
              <a:off x="3700913" y="1549434"/>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4"/>
            <p:cNvSpPr/>
            <p:nvPr/>
          </p:nvSpPr>
          <p:spPr>
            <a:xfrm rot="-2700000" flipH="1">
              <a:off x="4494240" y="1544518"/>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Unit 3">
  <p:cSld name="CUSTOM_5_1_1">
    <p:spTree>
      <p:nvGrpSpPr>
        <p:cNvPr id="1" name="Shape 61"/>
        <p:cNvGrpSpPr/>
        <p:nvPr/>
      </p:nvGrpSpPr>
      <p:grpSpPr>
        <a:xfrm>
          <a:off x="0" y="0"/>
          <a:ext cx="0" cy="0"/>
          <a:chOff x="0" y="0"/>
          <a:chExt cx="0" cy="0"/>
        </a:xfrm>
      </p:grpSpPr>
      <p:sp>
        <p:nvSpPr>
          <p:cNvPr id="62" name="Google Shape;62;p5"/>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 name="Google Shape;63;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4" name="Google Shape;64;p5"/>
          <p:cNvSpPr/>
          <p:nvPr/>
        </p:nvSpPr>
        <p:spPr>
          <a:xfrm>
            <a:off x="0" y="138625"/>
            <a:ext cx="6400800" cy="605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 name="Google Shape;65;p5"/>
          <p:cNvSpPr/>
          <p:nvPr/>
        </p:nvSpPr>
        <p:spPr>
          <a:xfrm>
            <a:off x="0" y="997825"/>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 name="Google Shape;66;p5"/>
          <p:cNvSpPr/>
          <p:nvPr/>
        </p:nvSpPr>
        <p:spPr>
          <a:xfrm>
            <a:off x="0" y="1857000"/>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67;p5"/>
          <p:cNvSpPr/>
          <p:nvPr/>
        </p:nvSpPr>
        <p:spPr>
          <a:xfrm>
            <a:off x="1845950" y="1603525"/>
            <a:ext cx="3431700" cy="1841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 name="Google Shape;68;p5"/>
          <p:cNvSpPr/>
          <p:nvPr/>
        </p:nvSpPr>
        <p:spPr>
          <a:xfrm>
            <a:off x="6172200" y="1603525"/>
            <a:ext cx="3431700" cy="1841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9" name="Google Shape;69;p5"/>
          <p:cNvSpPr/>
          <p:nvPr/>
        </p:nvSpPr>
        <p:spPr>
          <a:xfrm>
            <a:off x="1845950" y="4062525"/>
            <a:ext cx="3431700" cy="1841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0" name="Google Shape;70;p5"/>
          <p:cNvSpPr/>
          <p:nvPr/>
        </p:nvSpPr>
        <p:spPr>
          <a:xfrm>
            <a:off x="6172200" y="4062525"/>
            <a:ext cx="3431700" cy="18411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1" name="Google Shape;71;p5"/>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72" name="Google Shape;72;p5"/>
          <p:cNvGrpSpPr/>
          <p:nvPr/>
        </p:nvGrpSpPr>
        <p:grpSpPr>
          <a:xfrm>
            <a:off x="11710683" y="156422"/>
            <a:ext cx="302583" cy="291857"/>
            <a:chOff x="3289164" y="1673069"/>
            <a:chExt cx="1760227" cy="1756056"/>
          </a:xfrm>
        </p:grpSpPr>
        <p:sp>
          <p:nvSpPr>
            <p:cNvPr id="73" name="Google Shape;73;p5"/>
            <p:cNvSpPr/>
            <p:nvPr/>
          </p:nvSpPr>
          <p:spPr>
            <a:xfrm>
              <a:off x="356268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5"/>
            <p:cNvSpPr/>
            <p:nvPr/>
          </p:nvSpPr>
          <p:spPr>
            <a:xfrm>
              <a:off x="462597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 name="Google Shape;75;p5"/>
            <p:cNvSpPr/>
            <p:nvPr/>
          </p:nvSpPr>
          <p:spPr>
            <a:xfrm rot="5400000">
              <a:off x="4075044" y="2782025"/>
              <a:ext cx="142200" cy="11520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5"/>
            <p:cNvSpPr/>
            <p:nvPr/>
          </p:nvSpPr>
          <p:spPr>
            <a:xfrm rot="2700000">
              <a:off x="3700913" y="1549434"/>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5"/>
            <p:cNvSpPr/>
            <p:nvPr/>
          </p:nvSpPr>
          <p:spPr>
            <a:xfrm rot="-2700000" flipH="1">
              <a:off x="4494240" y="1544518"/>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nit 4">
  <p:cSld name="CUSTOM_5_1_1_1">
    <p:spTree>
      <p:nvGrpSpPr>
        <p:cNvPr id="1" name="Shape 79"/>
        <p:cNvGrpSpPr/>
        <p:nvPr/>
      </p:nvGrpSpPr>
      <p:grpSpPr>
        <a:xfrm>
          <a:off x="0" y="0"/>
          <a:ext cx="0" cy="0"/>
          <a:chOff x="0" y="0"/>
          <a:chExt cx="0" cy="0"/>
        </a:xfrm>
      </p:grpSpPr>
      <p:sp>
        <p:nvSpPr>
          <p:cNvPr id="80" name="Google Shape;80;p6"/>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 name="Google Shape;81;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6"/>
          <p:cNvSpPr/>
          <p:nvPr/>
        </p:nvSpPr>
        <p:spPr>
          <a:xfrm>
            <a:off x="0" y="138625"/>
            <a:ext cx="640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3" name="Google Shape;83;p6"/>
          <p:cNvSpPr/>
          <p:nvPr/>
        </p:nvSpPr>
        <p:spPr>
          <a:xfrm>
            <a:off x="0" y="997825"/>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 name="Google Shape;84;p6"/>
          <p:cNvSpPr/>
          <p:nvPr/>
        </p:nvSpPr>
        <p:spPr>
          <a:xfrm>
            <a:off x="1845950" y="1603525"/>
            <a:ext cx="3431700" cy="184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85;p6"/>
          <p:cNvSpPr/>
          <p:nvPr/>
        </p:nvSpPr>
        <p:spPr>
          <a:xfrm>
            <a:off x="6172200" y="1603525"/>
            <a:ext cx="3431700" cy="184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6"/>
          <p:cNvSpPr/>
          <p:nvPr/>
        </p:nvSpPr>
        <p:spPr>
          <a:xfrm>
            <a:off x="1845950" y="4062525"/>
            <a:ext cx="3431700" cy="184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6"/>
          <p:cNvSpPr/>
          <p:nvPr/>
        </p:nvSpPr>
        <p:spPr>
          <a:xfrm>
            <a:off x="6172200" y="4062525"/>
            <a:ext cx="3431700" cy="1841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6"/>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89" name="Google Shape;89;p6"/>
          <p:cNvGrpSpPr/>
          <p:nvPr/>
        </p:nvGrpSpPr>
        <p:grpSpPr>
          <a:xfrm>
            <a:off x="11710683" y="156422"/>
            <a:ext cx="302583" cy="291857"/>
            <a:chOff x="3289164" y="1673069"/>
            <a:chExt cx="1760227" cy="1756056"/>
          </a:xfrm>
        </p:grpSpPr>
        <p:sp>
          <p:nvSpPr>
            <p:cNvPr id="90" name="Google Shape;90;p6"/>
            <p:cNvSpPr/>
            <p:nvPr/>
          </p:nvSpPr>
          <p:spPr>
            <a:xfrm>
              <a:off x="356268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6"/>
            <p:cNvSpPr/>
            <p:nvPr/>
          </p:nvSpPr>
          <p:spPr>
            <a:xfrm>
              <a:off x="462597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6"/>
            <p:cNvSpPr/>
            <p:nvPr/>
          </p:nvSpPr>
          <p:spPr>
            <a:xfrm rot="5400000">
              <a:off x="4075044" y="2782025"/>
              <a:ext cx="142200" cy="11520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6"/>
            <p:cNvSpPr/>
            <p:nvPr/>
          </p:nvSpPr>
          <p:spPr>
            <a:xfrm rot="2700000">
              <a:off x="3700913" y="1549434"/>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6"/>
            <p:cNvSpPr/>
            <p:nvPr/>
          </p:nvSpPr>
          <p:spPr>
            <a:xfrm rot="-2700000" flipH="1">
              <a:off x="4494240" y="1544518"/>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Unit 5">
  <p:cSld name="CUSTOM_5_1_1_1_1">
    <p:spTree>
      <p:nvGrpSpPr>
        <p:cNvPr id="1" name="Shape 96"/>
        <p:cNvGrpSpPr/>
        <p:nvPr/>
      </p:nvGrpSpPr>
      <p:grpSpPr>
        <a:xfrm>
          <a:off x="0" y="0"/>
          <a:ext cx="0" cy="0"/>
          <a:chOff x="0" y="0"/>
          <a:chExt cx="0" cy="0"/>
        </a:xfrm>
      </p:grpSpPr>
      <p:sp>
        <p:nvSpPr>
          <p:cNvPr id="97" name="Google Shape;97;p7"/>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7"/>
          <p:cNvSpPr/>
          <p:nvPr/>
        </p:nvSpPr>
        <p:spPr>
          <a:xfrm>
            <a:off x="0" y="138625"/>
            <a:ext cx="640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 name="Google Shape;100;p7"/>
          <p:cNvSpPr/>
          <p:nvPr/>
        </p:nvSpPr>
        <p:spPr>
          <a:xfrm>
            <a:off x="1845950" y="1603525"/>
            <a:ext cx="3431700" cy="184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 name="Google Shape;101;p7"/>
          <p:cNvSpPr/>
          <p:nvPr/>
        </p:nvSpPr>
        <p:spPr>
          <a:xfrm>
            <a:off x="6172200" y="1603525"/>
            <a:ext cx="3431700" cy="184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2" name="Google Shape;102;p7"/>
          <p:cNvSpPr/>
          <p:nvPr/>
        </p:nvSpPr>
        <p:spPr>
          <a:xfrm>
            <a:off x="1845950" y="4062525"/>
            <a:ext cx="3431700" cy="184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 name="Google Shape;103;p7"/>
          <p:cNvSpPr/>
          <p:nvPr/>
        </p:nvSpPr>
        <p:spPr>
          <a:xfrm>
            <a:off x="6172200" y="4062525"/>
            <a:ext cx="3431700" cy="1841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 name="Google Shape;104;p7"/>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grpSp>
        <p:nvGrpSpPr>
          <p:cNvPr id="105" name="Google Shape;105;p7"/>
          <p:cNvGrpSpPr/>
          <p:nvPr/>
        </p:nvGrpSpPr>
        <p:grpSpPr>
          <a:xfrm>
            <a:off x="11710683" y="156422"/>
            <a:ext cx="302583" cy="291857"/>
            <a:chOff x="3289164" y="1673069"/>
            <a:chExt cx="1760227" cy="1756056"/>
          </a:xfrm>
        </p:grpSpPr>
        <p:sp>
          <p:nvSpPr>
            <p:cNvPr id="106" name="Google Shape;106;p7"/>
            <p:cNvSpPr/>
            <p:nvPr/>
          </p:nvSpPr>
          <p:spPr>
            <a:xfrm>
              <a:off x="356268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107;p7"/>
            <p:cNvSpPr/>
            <p:nvPr/>
          </p:nvSpPr>
          <p:spPr>
            <a:xfrm>
              <a:off x="4625978" y="2261420"/>
              <a:ext cx="143700" cy="11676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8" name="Google Shape;108;p7"/>
            <p:cNvSpPr/>
            <p:nvPr/>
          </p:nvSpPr>
          <p:spPr>
            <a:xfrm rot="5400000">
              <a:off x="4075044" y="2782025"/>
              <a:ext cx="142200" cy="115200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9" name="Google Shape;109;p7"/>
            <p:cNvSpPr/>
            <p:nvPr/>
          </p:nvSpPr>
          <p:spPr>
            <a:xfrm rot="2700000">
              <a:off x="3700913" y="1549434"/>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7"/>
            <p:cNvSpPr/>
            <p:nvPr/>
          </p:nvSpPr>
          <p:spPr>
            <a:xfrm rot="-2700000" flipH="1">
              <a:off x="4494240" y="1544518"/>
              <a:ext cx="143401" cy="1224002"/>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it 1 | Lesson Layout">
  <p:cSld name="CUSTOM_10">
    <p:spTree>
      <p:nvGrpSpPr>
        <p:cNvPr id="1" name="Shape 112"/>
        <p:cNvGrpSpPr/>
        <p:nvPr/>
      </p:nvGrpSpPr>
      <p:grpSpPr>
        <a:xfrm>
          <a:off x="0" y="0"/>
          <a:ext cx="0" cy="0"/>
          <a:chOff x="0" y="0"/>
          <a:chExt cx="0" cy="0"/>
        </a:xfrm>
      </p:grpSpPr>
      <p:sp>
        <p:nvSpPr>
          <p:cNvPr id="113" name="Google Shape;113;p8"/>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4" name="Google Shape;114;p8"/>
          <p:cNvSpPr/>
          <p:nvPr/>
        </p:nvSpPr>
        <p:spPr>
          <a:xfrm>
            <a:off x="0" y="138625"/>
            <a:ext cx="6400800" cy="60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0" y="997825"/>
            <a:ext cx="640800" cy="605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0" y="1857000"/>
            <a:ext cx="640800" cy="605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0" y="2716200"/>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0" y="3575375"/>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txBox="1">
            <a:spLocks noGrp="1"/>
          </p:cNvSpPr>
          <p:nvPr>
            <p:ph type="body" idx="1"/>
          </p:nvPr>
        </p:nvSpPr>
        <p:spPr>
          <a:xfrm>
            <a:off x="1092925" y="1769389"/>
            <a:ext cx="9520800" cy="4555200"/>
          </a:xfrm>
          <a:prstGeom prst="rect">
            <a:avLst/>
          </a:prstGeom>
        </p:spPr>
        <p:txBody>
          <a:bodyPr spcFirstLastPara="1" wrap="square" lIns="121900" tIns="121900" rIns="121900" bIns="121900" anchor="t" anchorCtr="0">
            <a:noAutofit/>
          </a:bodyPr>
          <a:lstStyle>
            <a:lvl1pPr marL="457200" lvl="0" indent="-342900" rtl="0">
              <a:spcBef>
                <a:spcPts val="0"/>
              </a:spcBef>
              <a:spcAft>
                <a:spcPts val="0"/>
              </a:spcAft>
              <a:buSzPts val="1800"/>
              <a:buChar char="●"/>
              <a:defRPr sz="1800"/>
            </a:lvl1pPr>
            <a:lvl2pPr marL="914400" lvl="1" indent="-342900" rtl="0">
              <a:spcBef>
                <a:spcPts val="2100"/>
              </a:spcBef>
              <a:spcAft>
                <a:spcPts val="0"/>
              </a:spcAft>
              <a:buSzPts val="1800"/>
              <a:buChar char="○"/>
              <a:defRPr sz="1800"/>
            </a:lvl2pPr>
            <a:lvl3pPr marL="1371600" lvl="2" indent="-342900" rtl="0">
              <a:spcBef>
                <a:spcPts val="2100"/>
              </a:spcBef>
              <a:spcAft>
                <a:spcPts val="0"/>
              </a:spcAft>
              <a:buSzPts val="1800"/>
              <a:buChar char="■"/>
              <a:defRPr sz="1800"/>
            </a:lvl3pPr>
            <a:lvl4pPr marL="1828800" lvl="3" indent="-342900" rtl="0">
              <a:spcBef>
                <a:spcPts val="2100"/>
              </a:spcBef>
              <a:spcAft>
                <a:spcPts val="0"/>
              </a:spcAft>
              <a:buSzPts val="1800"/>
              <a:buChar char="●"/>
              <a:defRPr sz="1800"/>
            </a:lvl4pPr>
            <a:lvl5pPr marL="2286000" lvl="4" indent="-342900" rtl="0">
              <a:spcBef>
                <a:spcPts val="2100"/>
              </a:spcBef>
              <a:spcAft>
                <a:spcPts val="0"/>
              </a:spcAft>
              <a:buSzPts val="1800"/>
              <a:buChar char="○"/>
              <a:defRPr sz="1800"/>
            </a:lvl5pPr>
            <a:lvl6pPr marL="2743200" lvl="5" indent="-342900" rtl="0">
              <a:spcBef>
                <a:spcPts val="2100"/>
              </a:spcBef>
              <a:spcAft>
                <a:spcPts val="0"/>
              </a:spcAft>
              <a:buSzPts val="1800"/>
              <a:buChar char="■"/>
              <a:defRPr sz="1800"/>
            </a:lvl6pPr>
            <a:lvl7pPr marL="3200400" lvl="6" indent="-342900" rtl="0">
              <a:spcBef>
                <a:spcPts val="2100"/>
              </a:spcBef>
              <a:spcAft>
                <a:spcPts val="0"/>
              </a:spcAft>
              <a:buSzPts val="1800"/>
              <a:buChar char="●"/>
              <a:defRPr sz="1800"/>
            </a:lvl7pPr>
            <a:lvl8pPr marL="3657600" lvl="7" indent="-342900" rtl="0">
              <a:spcBef>
                <a:spcPts val="2100"/>
              </a:spcBef>
              <a:spcAft>
                <a:spcPts val="0"/>
              </a:spcAft>
              <a:buSzPts val="1800"/>
              <a:buChar char="○"/>
              <a:defRPr sz="1800"/>
            </a:lvl8pPr>
            <a:lvl9pPr marL="4114800" lvl="8" indent="-342900" rtl="0">
              <a:spcBef>
                <a:spcPts val="2100"/>
              </a:spcBef>
              <a:spcAft>
                <a:spcPts val="2100"/>
              </a:spcAft>
              <a:buSzPts val="1800"/>
              <a:buChar char="■"/>
              <a:defRPr sz="1800"/>
            </a:lvl9pPr>
          </a:lstStyle>
          <a:p>
            <a:endParaRPr/>
          </a:p>
        </p:txBody>
      </p:sp>
      <p:sp>
        <p:nvSpPr>
          <p:cNvPr id="120" name="Google Shape;12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8"/>
          <p:cNvSpPr txBox="1">
            <a:spLocks noGrp="1"/>
          </p:cNvSpPr>
          <p:nvPr>
            <p:ph type="title"/>
          </p:nvPr>
        </p:nvSpPr>
        <p:spPr>
          <a:xfrm>
            <a:off x="1092925" y="826125"/>
            <a:ext cx="95208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
        <p:nvSpPr>
          <p:cNvPr id="122" name="Google Shape;122;p8"/>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23" name="Google Shape;123;p8"/>
          <p:cNvSpPr/>
          <p:nvPr/>
        </p:nvSpPr>
        <p:spPr>
          <a:xfrm>
            <a:off x="11725775" y="238600"/>
            <a:ext cx="272400" cy="127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Unit 2 | Lesson Layout">
  <p:cSld name="CUSTOM_10_1">
    <p:spTree>
      <p:nvGrpSpPr>
        <p:cNvPr id="1" name="Shape 125"/>
        <p:cNvGrpSpPr/>
        <p:nvPr/>
      </p:nvGrpSpPr>
      <p:grpSpPr>
        <a:xfrm>
          <a:off x="0" y="0"/>
          <a:ext cx="0" cy="0"/>
          <a:chOff x="0" y="0"/>
          <a:chExt cx="0" cy="0"/>
        </a:xfrm>
      </p:grpSpPr>
      <p:sp>
        <p:nvSpPr>
          <p:cNvPr id="126" name="Google Shape;126;p9"/>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7" name="Google Shape;127;p9"/>
          <p:cNvSpPr txBox="1">
            <a:spLocks noGrp="1"/>
          </p:cNvSpPr>
          <p:nvPr>
            <p:ph type="body" idx="1"/>
          </p:nvPr>
        </p:nvSpPr>
        <p:spPr>
          <a:xfrm>
            <a:off x="1092925" y="1769389"/>
            <a:ext cx="9520800" cy="4555200"/>
          </a:xfrm>
          <a:prstGeom prst="rect">
            <a:avLst/>
          </a:prstGeom>
        </p:spPr>
        <p:txBody>
          <a:bodyPr spcFirstLastPara="1" wrap="square" lIns="121900" tIns="121900" rIns="121900" bIns="121900" anchor="t" anchorCtr="0">
            <a:noAutofit/>
          </a:bodyPr>
          <a:lstStyle>
            <a:lvl1pPr marL="457200" lvl="0" indent="-342900" rtl="0">
              <a:spcBef>
                <a:spcPts val="0"/>
              </a:spcBef>
              <a:spcAft>
                <a:spcPts val="0"/>
              </a:spcAft>
              <a:buSzPts val="1800"/>
              <a:buChar char="●"/>
              <a:defRPr sz="1800"/>
            </a:lvl1pPr>
            <a:lvl2pPr marL="914400" lvl="1" indent="-342900" rtl="0">
              <a:spcBef>
                <a:spcPts val="2100"/>
              </a:spcBef>
              <a:spcAft>
                <a:spcPts val="0"/>
              </a:spcAft>
              <a:buSzPts val="1800"/>
              <a:buChar char="○"/>
              <a:defRPr sz="1800"/>
            </a:lvl2pPr>
            <a:lvl3pPr marL="1371600" lvl="2" indent="-342900" rtl="0">
              <a:spcBef>
                <a:spcPts val="2100"/>
              </a:spcBef>
              <a:spcAft>
                <a:spcPts val="0"/>
              </a:spcAft>
              <a:buSzPts val="1800"/>
              <a:buChar char="■"/>
              <a:defRPr sz="1800"/>
            </a:lvl3pPr>
            <a:lvl4pPr marL="1828800" lvl="3" indent="-342900" rtl="0">
              <a:spcBef>
                <a:spcPts val="2100"/>
              </a:spcBef>
              <a:spcAft>
                <a:spcPts val="0"/>
              </a:spcAft>
              <a:buSzPts val="1800"/>
              <a:buChar char="●"/>
              <a:defRPr sz="1800"/>
            </a:lvl4pPr>
            <a:lvl5pPr marL="2286000" lvl="4" indent="-342900" rtl="0">
              <a:spcBef>
                <a:spcPts val="2100"/>
              </a:spcBef>
              <a:spcAft>
                <a:spcPts val="0"/>
              </a:spcAft>
              <a:buSzPts val="1800"/>
              <a:buChar char="○"/>
              <a:defRPr sz="1800"/>
            </a:lvl5pPr>
            <a:lvl6pPr marL="2743200" lvl="5" indent="-342900" rtl="0">
              <a:spcBef>
                <a:spcPts val="2100"/>
              </a:spcBef>
              <a:spcAft>
                <a:spcPts val="0"/>
              </a:spcAft>
              <a:buSzPts val="1800"/>
              <a:buChar char="■"/>
              <a:defRPr sz="1800"/>
            </a:lvl6pPr>
            <a:lvl7pPr marL="3200400" lvl="6" indent="-342900" rtl="0">
              <a:spcBef>
                <a:spcPts val="2100"/>
              </a:spcBef>
              <a:spcAft>
                <a:spcPts val="0"/>
              </a:spcAft>
              <a:buSzPts val="1800"/>
              <a:buChar char="●"/>
              <a:defRPr sz="1800"/>
            </a:lvl7pPr>
            <a:lvl8pPr marL="3657600" lvl="7" indent="-342900" rtl="0">
              <a:spcBef>
                <a:spcPts val="2100"/>
              </a:spcBef>
              <a:spcAft>
                <a:spcPts val="0"/>
              </a:spcAft>
              <a:buSzPts val="1800"/>
              <a:buChar char="○"/>
              <a:defRPr sz="1800"/>
            </a:lvl8pPr>
            <a:lvl9pPr marL="4114800" lvl="8" indent="-342900" rtl="0">
              <a:spcBef>
                <a:spcPts val="2100"/>
              </a:spcBef>
              <a:spcAft>
                <a:spcPts val="2100"/>
              </a:spcAft>
              <a:buSzPts val="1800"/>
              <a:buChar char="■"/>
              <a:defRPr sz="1800"/>
            </a:lvl9pPr>
          </a:lstStyle>
          <a:p>
            <a:endParaRPr/>
          </a:p>
        </p:txBody>
      </p:sp>
      <p:sp>
        <p:nvSpPr>
          <p:cNvPr id="128" name="Google Shape;128;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9"/>
          <p:cNvSpPr txBox="1">
            <a:spLocks noGrp="1"/>
          </p:cNvSpPr>
          <p:nvPr>
            <p:ph type="title"/>
          </p:nvPr>
        </p:nvSpPr>
        <p:spPr>
          <a:xfrm>
            <a:off x="1092925" y="826125"/>
            <a:ext cx="95208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
        <p:nvSpPr>
          <p:cNvPr id="130" name="Google Shape;130;p9"/>
          <p:cNvSpPr/>
          <p:nvPr/>
        </p:nvSpPr>
        <p:spPr>
          <a:xfrm>
            <a:off x="0" y="138625"/>
            <a:ext cx="6400800" cy="6057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1" name="Google Shape;131;p9"/>
          <p:cNvSpPr/>
          <p:nvPr/>
        </p:nvSpPr>
        <p:spPr>
          <a:xfrm>
            <a:off x="0" y="997825"/>
            <a:ext cx="640800" cy="605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2" name="Google Shape;132;p9"/>
          <p:cNvSpPr/>
          <p:nvPr/>
        </p:nvSpPr>
        <p:spPr>
          <a:xfrm>
            <a:off x="0" y="1857000"/>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3" name="Google Shape;133;p9"/>
          <p:cNvSpPr/>
          <p:nvPr/>
        </p:nvSpPr>
        <p:spPr>
          <a:xfrm>
            <a:off x="0" y="2716200"/>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4" name="Google Shape;134;p9"/>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35" name="Google Shape;135;p9"/>
          <p:cNvSpPr/>
          <p:nvPr/>
        </p:nvSpPr>
        <p:spPr>
          <a:xfrm>
            <a:off x="11725775" y="238600"/>
            <a:ext cx="272400" cy="127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Unit 3 | Lesson Layout">
  <p:cSld name="CUSTOM_10_1_1">
    <p:spTree>
      <p:nvGrpSpPr>
        <p:cNvPr id="1" name="Shape 137"/>
        <p:cNvGrpSpPr/>
        <p:nvPr/>
      </p:nvGrpSpPr>
      <p:grpSpPr>
        <a:xfrm>
          <a:off x="0" y="0"/>
          <a:ext cx="0" cy="0"/>
          <a:chOff x="0" y="0"/>
          <a:chExt cx="0" cy="0"/>
        </a:xfrm>
      </p:grpSpPr>
      <p:sp>
        <p:nvSpPr>
          <p:cNvPr id="138" name="Google Shape;138;p10"/>
          <p:cNvSpPr/>
          <p:nvPr/>
        </p:nvSpPr>
        <p:spPr>
          <a:xfrm rot="-5400000">
            <a:off x="2739906" y="-2739935"/>
            <a:ext cx="6872904" cy="12352716"/>
          </a:xfrm>
          <a:prstGeom prst="flowChartDocument">
            <a:avLst/>
          </a:prstGeom>
          <a:solidFill>
            <a:srgbClr val="FBFBF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39" name="Google Shape;139;p10"/>
          <p:cNvSpPr txBox="1">
            <a:spLocks noGrp="1"/>
          </p:cNvSpPr>
          <p:nvPr>
            <p:ph type="body" idx="1"/>
          </p:nvPr>
        </p:nvSpPr>
        <p:spPr>
          <a:xfrm>
            <a:off x="1092925" y="1769389"/>
            <a:ext cx="9520800" cy="4555200"/>
          </a:xfrm>
          <a:prstGeom prst="rect">
            <a:avLst/>
          </a:prstGeom>
        </p:spPr>
        <p:txBody>
          <a:bodyPr spcFirstLastPara="1" wrap="square" lIns="121900" tIns="121900" rIns="121900" bIns="121900" anchor="t" anchorCtr="0">
            <a:noAutofit/>
          </a:bodyPr>
          <a:lstStyle>
            <a:lvl1pPr marL="457200" lvl="0" indent="-342900" rtl="0">
              <a:spcBef>
                <a:spcPts val="0"/>
              </a:spcBef>
              <a:spcAft>
                <a:spcPts val="0"/>
              </a:spcAft>
              <a:buSzPts val="1800"/>
              <a:buChar char="●"/>
              <a:defRPr sz="1800"/>
            </a:lvl1pPr>
            <a:lvl2pPr marL="914400" lvl="1" indent="-342900" rtl="0">
              <a:spcBef>
                <a:spcPts val="2100"/>
              </a:spcBef>
              <a:spcAft>
                <a:spcPts val="0"/>
              </a:spcAft>
              <a:buSzPts val="1800"/>
              <a:buChar char="○"/>
              <a:defRPr sz="1800"/>
            </a:lvl2pPr>
            <a:lvl3pPr marL="1371600" lvl="2" indent="-342900" rtl="0">
              <a:spcBef>
                <a:spcPts val="2100"/>
              </a:spcBef>
              <a:spcAft>
                <a:spcPts val="0"/>
              </a:spcAft>
              <a:buSzPts val="1800"/>
              <a:buChar char="■"/>
              <a:defRPr sz="1800"/>
            </a:lvl3pPr>
            <a:lvl4pPr marL="1828800" lvl="3" indent="-342900" rtl="0">
              <a:spcBef>
                <a:spcPts val="2100"/>
              </a:spcBef>
              <a:spcAft>
                <a:spcPts val="0"/>
              </a:spcAft>
              <a:buSzPts val="1800"/>
              <a:buChar char="●"/>
              <a:defRPr sz="1800"/>
            </a:lvl4pPr>
            <a:lvl5pPr marL="2286000" lvl="4" indent="-342900" rtl="0">
              <a:spcBef>
                <a:spcPts val="2100"/>
              </a:spcBef>
              <a:spcAft>
                <a:spcPts val="0"/>
              </a:spcAft>
              <a:buSzPts val="1800"/>
              <a:buChar char="○"/>
              <a:defRPr sz="1800"/>
            </a:lvl5pPr>
            <a:lvl6pPr marL="2743200" lvl="5" indent="-342900" rtl="0">
              <a:spcBef>
                <a:spcPts val="2100"/>
              </a:spcBef>
              <a:spcAft>
                <a:spcPts val="0"/>
              </a:spcAft>
              <a:buSzPts val="1800"/>
              <a:buChar char="■"/>
              <a:defRPr sz="1800"/>
            </a:lvl6pPr>
            <a:lvl7pPr marL="3200400" lvl="6" indent="-342900" rtl="0">
              <a:spcBef>
                <a:spcPts val="2100"/>
              </a:spcBef>
              <a:spcAft>
                <a:spcPts val="0"/>
              </a:spcAft>
              <a:buSzPts val="1800"/>
              <a:buChar char="●"/>
              <a:defRPr sz="1800"/>
            </a:lvl7pPr>
            <a:lvl8pPr marL="3657600" lvl="7" indent="-342900" rtl="0">
              <a:spcBef>
                <a:spcPts val="2100"/>
              </a:spcBef>
              <a:spcAft>
                <a:spcPts val="0"/>
              </a:spcAft>
              <a:buSzPts val="1800"/>
              <a:buChar char="○"/>
              <a:defRPr sz="1800"/>
            </a:lvl8pPr>
            <a:lvl9pPr marL="4114800" lvl="8" indent="-342900" rtl="0">
              <a:spcBef>
                <a:spcPts val="2100"/>
              </a:spcBef>
              <a:spcAft>
                <a:spcPts val="2100"/>
              </a:spcAft>
              <a:buSzPts val="1800"/>
              <a:buChar char="■"/>
              <a:defRPr sz="1800"/>
            </a:lvl9pPr>
          </a:lstStyle>
          <a:p>
            <a:endParaRPr/>
          </a:p>
        </p:txBody>
      </p:sp>
      <p:sp>
        <p:nvSpPr>
          <p:cNvPr id="140" name="Google Shape;140;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41" name="Google Shape;141;p10"/>
          <p:cNvSpPr txBox="1">
            <a:spLocks noGrp="1"/>
          </p:cNvSpPr>
          <p:nvPr>
            <p:ph type="title"/>
          </p:nvPr>
        </p:nvSpPr>
        <p:spPr>
          <a:xfrm>
            <a:off x="1092925" y="826125"/>
            <a:ext cx="95208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dk1"/>
              </a:buClr>
              <a:buSzPts val="4000"/>
              <a:buNone/>
              <a:defRPr sz="4000">
                <a:solidFill>
                  <a:schemeClr val="dk1"/>
                </a:solidFill>
              </a:defRPr>
            </a:lvl1pPr>
            <a:lvl2pPr lvl="1" rtl="0">
              <a:spcBef>
                <a:spcPts val="0"/>
              </a:spcBef>
              <a:spcAft>
                <a:spcPts val="0"/>
              </a:spcAft>
              <a:buClr>
                <a:schemeClr val="dk1"/>
              </a:buClr>
              <a:buSzPts val="4000"/>
              <a:buNone/>
              <a:defRPr sz="4000">
                <a:solidFill>
                  <a:schemeClr val="dk1"/>
                </a:solidFill>
              </a:defRPr>
            </a:lvl2pPr>
            <a:lvl3pPr lvl="2" rtl="0">
              <a:spcBef>
                <a:spcPts val="0"/>
              </a:spcBef>
              <a:spcAft>
                <a:spcPts val="0"/>
              </a:spcAft>
              <a:buClr>
                <a:schemeClr val="dk1"/>
              </a:buClr>
              <a:buSzPts val="4000"/>
              <a:buNone/>
              <a:defRPr sz="4000">
                <a:solidFill>
                  <a:schemeClr val="dk1"/>
                </a:solidFill>
              </a:defRPr>
            </a:lvl3pPr>
            <a:lvl4pPr lvl="3" rtl="0">
              <a:spcBef>
                <a:spcPts val="0"/>
              </a:spcBef>
              <a:spcAft>
                <a:spcPts val="0"/>
              </a:spcAft>
              <a:buClr>
                <a:schemeClr val="dk1"/>
              </a:buClr>
              <a:buSzPts val="4000"/>
              <a:buNone/>
              <a:defRPr sz="4000">
                <a:solidFill>
                  <a:schemeClr val="dk1"/>
                </a:solidFill>
              </a:defRPr>
            </a:lvl4pPr>
            <a:lvl5pPr lvl="4" rtl="0">
              <a:spcBef>
                <a:spcPts val="0"/>
              </a:spcBef>
              <a:spcAft>
                <a:spcPts val="0"/>
              </a:spcAft>
              <a:buClr>
                <a:schemeClr val="dk1"/>
              </a:buClr>
              <a:buSzPts val="4000"/>
              <a:buNone/>
              <a:defRPr sz="4000">
                <a:solidFill>
                  <a:schemeClr val="dk1"/>
                </a:solidFill>
              </a:defRPr>
            </a:lvl5pPr>
            <a:lvl6pPr lvl="5" rtl="0">
              <a:spcBef>
                <a:spcPts val="0"/>
              </a:spcBef>
              <a:spcAft>
                <a:spcPts val="0"/>
              </a:spcAft>
              <a:buClr>
                <a:schemeClr val="dk1"/>
              </a:buClr>
              <a:buSzPts val="4000"/>
              <a:buNone/>
              <a:defRPr sz="4000">
                <a:solidFill>
                  <a:schemeClr val="dk1"/>
                </a:solidFill>
              </a:defRPr>
            </a:lvl6pPr>
            <a:lvl7pPr lvl="6" rtl="0">
              <a:spcBef>
                <a:spcPts val="0"/>
              </a:spcBef>
              <a:spcAft>
                <a:spcPts val="0"/>
              </a:spcAft>
              <a:buClr>
                <a:schemeClr val="dk1"/>
              </a:buClr>
              <a:buSzPts val="4000"/>
              <a:buNone/>
              <a:defRPr sz="4000">
                <a:solidFill>
                  <a:schemeClr val="dk1"/>
                </a:solidFill>
              </a:defRPr>
            </a:lvl7pPr>
            <a:lvl8pPr lvl="7" rtl="0">
              <a:spcBef>
                <a:spcPts val="0"/>
              </a:spcBef>
              <a:spcAft>
                <a:spcPts val="0"/>
              </a:spcAft>
              <a:buClr>
                <a:schemeClr val="dk1"/>
              </a:buClr>
              <a:buSzPts val="4000"/>
              <a:buNone/>
              <a:defRPr sz="4000">
                <a:solidFill>
                  <a:schemeClr val="dk1"/>
                </a:solidFill>
              </a:defRPr>
            </a:lvl8pPr>
            <a:lvl9pPr lvl="8" rtl="0">
              <a:spcBef>
                <a:spcPts val="0"/>
              </a:spcBef>
              <a:spcAft>
                <a:spcPts val="0"/>
              </a:spcAft>
              <a:buClr>
                <a:schemeClr val="dk1"/>
              </a:buClr>
              <a:buSzPts val="4000"/>
              <a:buNone/>
              <a:defRPr sz="4000">
                <a:solidFill>
                  <a:schemeClr val="dk1"/>
                </a:solidFill>
              </a:defRPr>
            </a:lvl9pPr>
          </a:lstStyle>
          <a:p>
            <a:endParaRPr/>
          </a:p>
        </p:txBody>
      </p:sp>
      <p:sp>
        <p:nvSpPr>
          <p:cNvPr id="142" name="Google Shape;142;p10"/>
          <p:cNvSpPr/>
          <p:nvPr/>
        </p:nvSpPr>
        <p:spPr>
          <a:xfrm>
            <a:off x="0" y="138625"/>
            <a:ext cx="6400800" cy="6057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3" name="Google Shape;143;p10"/>
          <p:cNvSpPr/>
          <p:nvPr/>
        </p:nvSpPr>
        <p:spPr>
          <a:xfrm>
            <a:off x="0" y="997825"/>
            <a:ext cx="640800" cy="6057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4" name="Google Shape;144;p10"/>
          <p:cNvSpPr/>
          <p:nvPr/>
        </p:nvSpPr>
        <p:spPr>
          <a:xfrm>
            <a:off x="0" y="1857000"/>
            <a:ext cx="640800" cy="6057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5" name="Google Shape;145;p10"/>
          <p:cNvSpPr/>
          <p:nvPr/>
        </p:nvSpPr>
        <p:spPr>
          <a:xfrm>
            <a:off x="11605925" y="46300"/>
            <a:ext cx="512100" cy="512100"/>
          </a:xfrm>
          <a:prstGeom prst="ellipse">
            <a:avLst/>
          </a:prstGeom>
          <a:solidFill>
            <a:srgbClr val="FFFFFF"/>
          </a:solidFill>
          <a:ln w="12700" cap="flat" cmpd="sng">
            <a:solidFill>
              <a:srgbClr val="FFFFFF"/>
            </a:solidFill>
            <a:prstDash val="solid"/>
            <a:miter lim="800000"/>
            <a:headEnd type="none" w="sm" len="sm"/>
            <a:tailEnd type="none" w="sm" len="sm"/>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a:p>
        </p:txBody>
      </p:sp>
      <p:sp>
        <p:nvSpPr>
          <p:cNvPr id="146" name="Google Shape;146;p10"/>
          <p:cNvSpPr/>
          <p:nvPr/>
        </p:nvSpPr>
        <p:spPr>
          <a:xfrm>
            <a:off x="11725775" y="238600"/>
            <a:ext cx="272400" cy="127500"/>
          </a:xfrm>
          <a:prstGeom prst="leftArrow">
            <a:avLst>
              <a:gd name="adj1" fmla="val 50000"/>
              <a:gd name="adj2"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FFF"/>
            </a:gs>
            <a:gs pos="100000">
              <a:srgbClr val="BEBEBE"/>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1pPr>
            <a:lvl2pPr lvl="1">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2pPr>
            <a:lvl3pPr lvl="2">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3pPr>
            <a:lvl4pPr lvl="3">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4pPr>
            <a:lvl5pPr lvl="4">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5pPr>
            <a:lvl6pPr lvl="5">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6pPr>
            <a:lvl7pPr lvl="6">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7pPr>
            <a:lvl8pPr lvl="7">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8pPr>
            <a:lvl9pPr lvl="8">
              <a:spcBef>
                <a:spcPts val="0"/>
              </a:spcBef>
              <a:spcAft>
                <a:spcPts val="0"/>
              </a:spcAft>
              <a:buClr>
                <a:schemeClr val="dk1"/>
              </a:buClr>
              <a:buSzPts val="3700"/>
              <a:buFont typeface="DM Serif Display"/>
              <a:buNone/>
              <a:defRPr sz="37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nSpc>
                <a:spcPct val="115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a:lnSpc>
                <a:spcPct val="115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a:lnSpc>
                <a:spcPct val="115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15900" y="6536800"/>
            <a:ext cx="2763900" cy="1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Condensed"/>
                <a:ea typeface="Barlow Condensed"/>
                <a:cs typeface="Barlow Condensed"/>
                <a:sym typeface="Barlow Condensed"/>
              </a:rPr>
              <a:t>SLIDESMANIA.COM</a:t>
            </a:r>
            <a:endParaRPr>
              <a:latin typeface="Barlow Condensed"/>
              <a:ea typeface="Barlow Condensed"/>
              <a:cs typeface="Barlow Condensed"/>
              <a:sym typeface="Barlow Condense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32.bin"/><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hyperlink" Target="https://www.educative.io/answers/ensemble-methods-in-python-averaging"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hyperlink" Target="https://www.analyticsvidhya.com/blog/2021/04/how-the-gradient-boosting-algorithm-works/"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www.analyticsvidhya.com/blog/2021/04/how-the-gradient-boosting-algorithm-works/"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hyperlink" Target="https://www.analyticsvidhya.com/blog/2021/04/how-the-gradient-boosting-algorithm-works/" TargetMode="Externa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hyperlink" Target="https://www.analyticsvidhya.com/blog/2021/04/how-the-gradient-boosting-algorithm-works/" TargetMode="Externa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hyperlink" Target="https://www.analyticsvidhya.com/blog/2021/04/how-the-gradient-boosting-algorithm-works/" TargetMode="Externa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hyperlink" Target="https://www.analyticsvidhya.com/blog/2021/04/how-the-gradient-boosting-algorithm-works/" TargetMode="Externa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hyperlink" Target="https://www.analyticsvidhya.com/blog/2021/04/how-the-gradient-boosting-algorithm-works/" TargetMode="Externa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hyperlink" Target="https://www.analyticsvidhya.com/blog/2021/04/how-the-gradient-boosting-algorithm-work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analyticsvidhya.com/blog/2021/04/how-the-gradient-boosting-algorithm-works/"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3" Type="http://schemas.openxmlformats.org/officeDocument/2006/relationships/oleObject" Target="../embeddings/oleObject9.bin"/><Relationship Id="rId18" Type="http://schemas.openxmlformats.org/officeDocument/2006/relationships/oleObject" Target="../embeddings/oleObject14.bin"/><Relationship Id="rId26" Type="http://schemas.openxmlformats.org/officeDocument/2006/relationships/oleObject" Target="../embeddings/oleObject22.bin"/><Relationship Id="rId3" Type="http://schemas.openxmlformats.org/officeDocument/2006/relationships/oleObject" Target="../embeddings/oleObject1.bin"/><Relationship Id="rId21" Type="http://schemas.openxmlformats.org/officeDocument/2006/relationships/oleObject" Target="../embeddings/oleObject17.bin"/><Relationship Id="rId34" Type="http://schemas.openxmlformats.org/officeDocument/2006/relationships/oleObject" Target="../embeddings/oleObject30.bin"/><Relationship Id="rId7" Type="http://schemas.openxmlformats.org/officeDocument/2006/relationships/oleObject" Target="../embeddings/oleObject4.bin"/><Relationship Id="rId12" Type="http://schemas.openxmlformats.org/officeDocument/2006/relationships/oleObject" Target="../embeddings/oleObject8.bin"/><Relationship Id="rId17" Type="http://schemas.openxmlformats.org/officeDocument/2006/relationships/oleObject" Target="../embeddings/oleObject13.bin"/><Relationship Id="rId25" Type="http://schemas.openxmlformats.org/officeDocument/2006/relationships/oleObject" Target="../embeddings/oleObject21.bin"/><Relationship Id="rId33" Type="http://schemas.openxmlformats.org/officeDocument/2006/relationships/oleObject" Target="../embeddings/oleObject29.bin"/><Relationship Id="rId2" Type="http://schemas.openxmlformats.org/officeDocument/2006/relationships/notesSlide" Target="../notesSlides/notesSlide6.xml"/><Relationship Id="rId16" Type="http://schemas.openxmlformats.org/officeDocument/2006/relationships/oleObject" Target="../embeddings/oleObject12.bin"/><Relationship Id="rId20" Type="http://schemas.openxmlformats.org/officeDocument/2006/relationships/oleObject" Target="../embeddings/oleObject16.bin"/><Relationship Id="rId29" Type="http://schemas.openxmlformats.org/officeDocument/2006/relationships/oleObject" Target="../embeddings/oleObject25.bin"/><Relationship Id="rId1" Type="http://schemas.openxmlformats.org/officeDocument/2006/relationships/slideLayout" Target="../slideLayouts/slideLayout9.xml"/><Relationship Id="rId6" Type="http://schemas.openxmlformats.org/officeDocument/2006/relationships/oleObject" Target="../embeddings/oleObject3.bin"/><Relationship Id="rId11" Type="http://schemas.openxmlformats.org/officeDocument/2006/relationships/oleObject" Target="../embeddings/oleObject7.bin"/><Relationship Id="rId24" Type="http://schemas.openxmlformats.org/officeDocument/2006/relationships/oleObject" Target="../embeddings/oleObject20.bin"/><Relationship Id="rId32" Type="http://schemas.openxmlformats.org/officeDocument/2006/relationships/oleObject" Target="../embeddings/oleObject28.bin"/><Relationship Id="rId5" Type="http://schemas.openxmlformats.org/officeDocument/2006/relationships/oleObject" Target="../embeddings/oleObject2.bin"/><Relationship Id="rId15" Type="http://schemas.openxmlformats.org/officeDocument/2006/relationships/oleObject" Target="../embeddings/oleObject11.bin"/><Relationship Id="rId23" Type="http://schemas.openxmlformats.org/officeDocument/2006/relationships/oleObject" Target="../embeddings/oleObject19.bin"/><Relationship Id="rId28" Type="http://schemas.openxmlformats.org/officeDocument/2006/relationships/oleObject" Target="../embeddings/oleObject24.bin"/><Relationship Id="rId10" Type="http://schemas.openxmlformats.org/officeDocument/2006/relationships/oleObject" Target="../embeddings/oleObject6.bin"/><Relationship Id="rId19" Type="http://schemas.openxmlformats.org/officeDocument/2006/relationships/oleObject" Target="../embeddings/oleObject15.bin"/><Relationship Id="rId31" Type="http://schemas.openxmlformats.org/officeDocument/2006/relationships/oleObject" Target="../embeddings/oleObject27.bin"/><Relationship Id="rId4" Type="http://schemas.openxmlformats.org/officeDocument/2006/relationships/image" Target="../media/image10.png"/><Relationship Id="rId9" Type="http://schemas.openxmlformats.org/officeDocument/2006/relationships/oleObject" Target="../embeddings/oleObject5.bin"/><Relationship Id="rId14" Type="http://schemas.openxmlformats.org/officeDocument/2006/relationships/oleObject" Target="../embeddings/oleObject10.bin"/><Relationship Id="rId22" Type="http://schemas.openxmlformats.org/officeDocument/2006/relationships/oleObject" Target="../embeddings/oleObject18.bin"/><Relationship Id="rId27" Type="http://schemas.openxmlformats.org/officeDocument/2006/relationships/oleObject" Target="../embeddings/oleObject23.bin"/><Relationship Id="rId30" Type="http://schemas.openxmlformats.org/officeDocument/2006/relationships/oleObject" Target="../embeddings/oleObject26.bin"/><Relationship Id="rId35" Type="http://schemas.openxmlformats.org/officeDocument/2006/relationships/oleObject" Target="../embeddings/oleObject31.bin"/><Relationship Id="rId8"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v7labs.com/blog/bounding-box-annotation" TargetMode="External"/><Relationship Id="rId2" Type="http://schemas.openxmlformats.org/officeDocument/2006/relationships/hyperlink" Target="https://www.v7labs.com/blog/semantic-segmentation-guide" TargetMode="Externa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hyperlink" Target="https://www.analyticsvidhya.com/blog/2021/03/advanced-ensemble-learning-technique-stacking-and-its-variants/" TargetMode="External"/><Relationship Id="rId7" Type="http://schemas.openxmlformats.org/officeDocument/2006/relationships/hyperlink" Target="https://www.v7labs.com/blog/ensemble-learning#h4" TargetMode="External"/><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hyperlink" Target="https://youtu.be/nxFG5xdpDto?si=5isYUmxSjHbAKnj2" TargetMode="External"/><Relationship Id="rId5" Type="http://schemas.openxmlformats.org/officeDocument/2006/relationships/hyperlink" Target="https://www.geeksforgeeks.org/ensemble-classifier-data-mining/" TargetMode="External"/><Relationship Id="rId4" Type="http://schemas.openxmlformats.org/officeDocument/2006/relationships/hyperlink" Target="https://www.youtube.com/watch?v=9CPsYsB4OLI&amp;t=1s"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92" name="Google Shape;192;p15">
            <a:hlinkClick r:id="" action="ppaction://noaction"/>
          </p:cNvPr>
          <p:cNvSpPr txBox="1"/>
          <p:nvPr/>
        </p:nvSpPr>
        <p:spPr>
          <a:xfrm>
            <a:off x="0" y="3647825"/>
            <a:ext cx="27204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3000">
              <a:solidFill>
                <a:schemeClr val="lt1"/>
              </a:solidFill>
              <a:latin typeface="DM Serif Display"/>
              <a:ea typeface="DM Serif Display"/>
              <a:cs typeface="DM Serif Display"/>
              <a:sym typeface="DM Serif Display"/>
            </a:endParaRPr>
          </a:p>
        </p:txBody>
      </p:sp>
      <p:sp>
        <p:nvSpPr>
          <p:cNvPr id="3" name="TextBox 2">
            <a:extLst>
              <a:ext uri="{FF2B5EF4-FFF2-40B4-BE49-F238E27FC236}">
                <a16:creationId xmlns:a16="http://schemas.microsoft.com/office/drawing/2014/main" id="{C60440F4-7363-514F-2E30-788499FBF8DF}"/>
              </a:ext>
            </a:extLst>
          </p:cNvPr>
          <p:cNvSpPr txBox="1"/>
          <p:nvPr/>
        </p:nvSpPr>
        <p:spPr>
          <a:xfrm>
            <a:off x="4795466" y="4523897"/>
            <a:ext cx="4210313" cy="1015663"/>
          </a:xfrm>
          <a:prstGeom prst="rect">
            <a:avLst/>
          </a:prstGeom>
          <a:noFill/>
        </p:spPr>
        <p:txBody>
          <a:bodyPr wrap="square" rtlCol="0">
            <a:spAutoFit/>
          </a:bodyPr>
          <a:lstStyle/>
          <a:p>
            <a:pPr algn="ctr"/>
            <a:br>
              <a:rPr lang="en-US" sz="2000" dirty="0"/>
            </a:br>
            <a:r>
              <a:rPr lang="sv-SE" sz="2000" dirty="0"/>
              <a:t>Dr. Md. Manowarul Islam</a:t>
            </a:r>
          </a:p>
          <a:p>
            <a:pPr algn="ctr"/>
            <a:r>
              <a:rPr lang="sv-SE" sz="2000" dirty="0"/>
              <a:t>Associate Professor, CSE, JnU</a:t>
            </a:r>
            <a:endParaRPr lang="en-US" sz="2000" dirty="0"/>
          </a:p>
        </p:txBody>
      </p:sp>
      <p:sp>
        <p:nvSpPr>
          <p:cNvPr id="5" name="Rectangle 4">
            <a:extLst>
              <a:ext uri="{FF2B5EF4-FFF2-40B4-BE49-F238E27FC236}">
                <a16:creationId xmlns:a16="http://schemas.microsoft.com/office/drawing/2014/main" id="{7CAF20BD-C752-9E95-6ADB-8EA7DDEE3FAF}"/>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86;p15">
            <a:extLst>
              <a:ext uri="{FF2B5EF4-FFF2-40B4-BE49-F238E27FC236}">
                <a16:creationId xmlns:a16="http://schemas.microsoft.com/office/drawing/2014/main" id="{FB2B1C44-F44B-A31F-5C5D-5AEED939A951}"/>
              </a:ext>
            </a:extLst>
          </p:cNvPr>
          <p:cNvSpPr txBox="1">
            <a:spLocks/>
          </p:cNvSpPr>
          <p:nvPr/>
        </p:nvSpPr>
        <p:spPr>
          <a:xfrm>
            <a:off x="4888049" y="1895680"/>
            <a:ext cx="4433041" cy="175214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1pPr>
            <a:lvl2pPr marR="0" lvl="1"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2pPr>
            <a:lvl3pPr marR="0" lvl="2"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3pPr>
            <a:lvl4pPr marR="0" lvl="3"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4pPr>
            <a:lvl5pPr marR="0" lvl="4"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5pPr>
            <a:lvl6pPr marR="0" lvl="5"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6pPr>
            <a:lvl7pPr marR="0" lvl="6"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7pPr>
            <a:lvl8pPr marR="0" lvl="7"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8pPr>
            <a:lvl9pPr marR="0" lvl="8" algn="l" rtl="0">
              <a:lnSpc>
                <a:spcPct val="70000"/>
              </a:lnSpc>
              <a:spcBef>
                <a:spcPts val="0"/>
              </a:spcBef>
              <a:spcAft>
                <a:spcPts val="0"/>
              </a:spcAft>
              <a:buClr>
                <a:schemeClr val="dk1"/>
              </a:buClr>
              <a:buSzPts val="6000"/>
              <a:buFont typeface="DM Serif Display"/>
              <a:buNone/>
              <a:defRPr sz="6000" b="0" i="0" u="none" strike="noStrike" cap="none">
                <a:solidFill>
                  <a:schemeClr val="dk1"/>
                </a:solidFill>
                <a:latin typeface="DM Serif Display"/>
                <a:ea typeface="DM Serif Display"/>
                <a:cs typeface="DM Serif Display"/>
                <a:sym typeface="DM Serif Display"/>
              </a:defRPr>
            </a:lvl9pPr>
          </a:lstStyle>
          <a:p>
            <a:pPr algn="ctr"/>
            <a:r>
              <a:rPr lang="en-US" dirty="0"/>
              <a:t>ENSEMBLE CLASSIFIER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3" name="Google Shape;213;p17">
            <a:hlinkClick r:id="rId3" action="ppaction://hlinksldjump"/>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AutoShape 4" descr="Bangladesh University of Professionals (BUP)">
            <a:extLst>
              <a:ext uri="{FF2B5EF4-FFF2-40B4-BE49-F238E27FC236}">
                <a16:creationId xmlns:a16="http://schemas.microsoft.com/office/drawing/2014/main" id="{13369680-43EB-7F8B-2EED-2E861C034A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angladesh University of Professionals (BUP)">
            <a:extLst>
              <a:ext uri="{FF2B5EF4-FFF2-40B4-BE49-F238E27FC236}">
                <a16:creationId xmlns:a16="http://schemas.microsoft.com/office/drawing/2014/main" id="{02FC7F68-6043-BE62-B2ED-ADB0797F1957}"/>
              </a:ext>
            </a:extLst>
          </p:cNvPr>
          <p:cNvSpPr>
            <a:spLocks noChangeAspect="1" noChangeArrowheads="1"/>
          </p:cNvSpPr>
          <p:nvPr/>
        </p:nvSpPr>
        <p:spPr bwMode="auto">
          <a:xfrm>
            <a:off x="6095999" y="3428999"/>
            <a:ext cx="1550437" cy="1550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Bangladesh University of Professionals (BUP)">
            <a:extLst>
              <a:ext uri="{FF2B5EF4-FFF2-40B4-BE49-F238E27FC236}">
                <a16:creationId xmlns:a16="http://schemas.microsoft.com/office/drawing/2014/main" id="{6CB1D0EE-DFB2-5A63-0273-9DFF6D301635}"/>
              </a:ext>
            </a:extLst>
          </p:cNvPr>
          <p:cNvSpPr>
            <a:spLocks noChangeAspect="1" noChangeArrowheads="1"/>
          </p:cNvSpPr>
          <p:nvPr/>
        </p:nvSpPr>
        <p:spPr bwMode="auto">
          <a:xfrm>
            <a:off x="6095999" y="3428999"/>
            <a:ext cx="1045029" cy="10450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angladesh University of Professionals (BUP)">
            <a:extLst>
              <a:ext uri="{FF2B5EF4-FFF2-40B4-BE49-F238E27FC236}">
                <a16:creationId xmlns:a16="http://schemas.microsoft.com/office/drawing/2014/main" id="{78355BBF-7824-71D9-CC0E-E489472EB5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oogle Shape;209;p17">
            <a:extLst>
              <a:ext uri="{FF2B5EF4-FFF2-40B4-BE49-F238E27FC236}">
                <a16:creationId xmlns:a16="http://schemas.microsoft.com/office/drawing/2014/main" id="{C92C42D0-76F0-D64B-5A8B-7F8ED81005C0}"/>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a:solidFill>
                  <a:schemeClr val="lt1"/>
                </a:solidFill>
                <a:latin typeface="DM Serif Display"/>
                <a:ea typeface="DM Serif Display"/>
                <a:cs typeface="DM Serif Display"/>
                <a:sym typeface="DM Serif Display"/>
              </a:rPr>
              <a:t>INTRODUCTION</a:t>
            </a:r>
          </a:p>
        </p:txBody>
      </p:sp>
      <p:sp>
        <p:nvSpPr>
          <p:cNvPr id="8" name="Rectangle 7">
            <a:extLst>
              <a:ext uri="{FF2B5EF4-FFF2-40B4-BE49-F238E27FC236}">
                <a16:creationId xmlns:a16="http://schemas.microsoft.com/office/drawing/2014/main" id="{96861143-A6E5-9376-89FD-5711716D7222}"/>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5E10B0B-631B-7FE8-CC58-D8ECA5B31148}"/>
              </a:ext>
            </a:extLst>
          </p:cNvPr>
          <p:cNvSpPr txBox="1"/>
          <p:nvPr/>
        </p:nvSpPr>
        <p:spPr>
          <a:xfrm>
            <a:off x="799595" y="1303110"/>
            <a:ext cx="10288010" cy="1569660"/>
          </a:xfrm>
          <a:prstGeom prst="rect">
            <a:avLst/>
          </a:prstGeom>
          <a:noFill/>
        </p:spPr>
        <p:txBody>
          <a:bodyPr wrap="square">
            <a:spAutoFit/>
          </a:bodyPr>
          <a:lstStyle/>
          <a:p>
            <a:pPr algn="just"/>
            <a:r>
              <a:rPr lang="en-US" sz="3200" dirty="0">
                <a:latin typeface="Century Gothic"/>
                <a:ea typeface="Calibri"/>
                <a:cs typeface="Calibri"/>
              </a:rPr>
              <a:t>An ensemble classifier is a machine learning technique that combines the predictions of multiple base classifiers to make a final prediction. </a:t>
            </a:r>
          </a:p>
        </p:txBody>
      </p:sp>
      <p:sp>
        <p:nvSpPr>
          <p:cNvPr id="2" name="TextBox 1">
            <a:extLst>
              <a:ext uri="{FF2B5EF4-FFF2-40B4-BE49-F238E27FC236}">
                <a16:creationId xmlns:a16="http://schemas.microsoft.com/office/drawing/2014/main" id="{7572867E-136D-7667-1816-7D47D98C50FE}"/>
              </a:ext>
            </a:extLst>
          </p:cNvPr>
          <p:cNvSpPr txBox="1"/>
          <p:nvPr/>
        </p:nvSpPr>
        <p:spPr>
          <a:xfrm>
            <a:off x="783829" y="2885951"/>
            <a:ext cx="11351122" cy="3108543"/>
          </a:xfrm>
          <a:prstGeom prst="rect">
            <a:avLst/>
          </a:prstGeom>
          <a:noFill/>
        </p:spPr>
        <p:txBody>
          <a:bodyPr wrap="square" lIns="91440" tIns="45720" rIns="91440" bIns="45720" rtlCol="0" anchor="t">
            <a:spAutoFit/>
          </a:bodyPr>
          <a:lstStyle/>
          <a:p>
            <a:pPr marL="285750" indent="-285750">
              <a:lnSpc>
                <a:spcPct val="150000"/>
              </a:lnSpc>
              <a:spcAft>
                <a:spcPts val="1200"/>
              </a:spcAft>
              <a:buFont typeface="Arial" panose="020B0604020202020204" pitchFamily="34" charset="0"/>
              <a:buChar char="•"/>
            </a:pPr>
            <a:r>
              <a:rPr lang="en-GB" sz="3200" dirty="0">
                <a:latin typeface="Century Gothic"/>
                <a:ea typeface="Calibri"/>
                <a:cs typeface="Calibri"/>
              </a:rPr>
              <a:t>Combination of multiple and diverse model</a:t>
            </a:r>
          </a:p>
          <a:p>
            <a:pPr marL="285750" indent="-285750">
              <a:spcAft>
                <a:spcPts val="1200"/>
              </a:spcAft>
              <a:buFont typeface="Arial" panose="020B0604020202020204" pitchFamily="34" charset="0"/>
              <a:buChar char="•"/>
            </a:pPr>
            <a:r>
              <a:rPr lang="en-GB" sz="3200" dirty="0">
                <a:latin typeface="Century Gothic"/>
                <a:ea typeface="Calibri"/>
                <a:cs typeface="Calibri"/>
              </a:rPr>
              <a:t>Attempts to make performance of a model better by improving accuracy</a:t>
            </a:r>
          </a:p>
          <a:p>
            <a:pPr marL="285750" indent="-285750">
              <a:spcAft>
                <a:spcPts val="1200"/>
              </a:spcAft>
              <a:buFont typeface="Arial" panose="020B0604020202020204" pitchFamily="34" charset="0"/>
              <a:buChar char="•"/>
            </a:pPr>
            <a:r>
              <a:rPr lang="en-GB" sz="3200" dirty="0">
                <a:latin typeface="Century Gothic"/>
                <a:ea typeface="Calibri"/>
                <a:cs typeface="Calibri"/>
              </a:rPr>
              <a:t>Strategically constructed to solve problems like classification or regression</a:t>
            </a:r>
            <a:endParaRPr lang="en-US" sz="3200" dirty="0">
              <a:latin typeface="Calibri"/>
              <a:ea typeface="Calibri"/>
              <a:cs typeface="Calibri"/>
            </a:endParaRPr>
          </a:p>
        </p:txBody>
      </p:sp>
    </p:spTree>
    <p:extLst>
      <p:ext uri="{BB962C8B-B14F-4D97-AF65-F5344CB8AC3E}">
        <p14:creationId xmlns:p14="http://schemas.microsoft.com/office/powerpoint/2010/main" val="1740720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3" name="Google Shape;213;p17">
            <a:hlinkClick r:id="rId3" action="ppaction://hlinksldjump"/>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AutoShape 4" descr="Bangladesh University of Professionals (BUP)">
            <a:extLst>
              <a:ext uri="{FF2B5EF4-FFF2-40B4-BE49-F238E27FC236}">
                <a16:creationId xmlns:a16="http://schemas.microsoft.com/office/drawing/2014/main" id="{13369680-43EB-7F8B-2EED-2E861C034A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angladesh University of Professionals (BUP)">
            <a:extLst>
              <a:ext uri="{FF2B5EF4-FFF2-40B4-BE49-F238E27FC236}">
                <a16:creationId xmlns:a16="http://schemas.microsoft.com/office/drawing/2014/main" id="{02FC7F68-6043-BE62-B2ED-ADB0797F1957}"/>
              </a:ext>
            </a:extLst>
          </p:cNvPr>
          <p:cNvSpPr>
            <a:spLocks noChangeAspect="1" noChangeArrowheads="1"/>
          </p:cNvSpPr>
          <p:nvPr/>
        </p:nvSpPr>
        <p:spPr bwMode="auto">
          <a:xfrm>
            <a:off x="6095999" y="3428999"/>
            <a:ext cx="1550437" cy="1550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Bangladesh University of Professionals (BUP)">
            <a:extLst>
              <a:ext uri="{FF2B5EF4-FFF2-40B4-BE49-F238E27FC236}">
                <a16:creationId xmlns:a16="http://schemas.microsoft.com/office/drawing/2014/main" id="{6CB1D0EE-DFB2-5A63-0273-9DFF6D301635}"/>
              </a:ext>
            </a:extLst>
          </p:cNvPr>
          <p:cNvSpPr>
            <a:spLocks noChangeAspect="1" noChangeArrowheads="1"/>
          </p:cNvSpPr>
          <p:nvPr/>
        </p:nvSpPr>
        <p:spPr bwMode="auto">
          <a:xfrm>
            <a:off x="6095999" y="3428999"/>
            <a:ext cx="1045029" cy="10450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angladesh University of Professionals (BUP)">
            <a:extLst>
              <a:ext uri="{FF2B5EF4-FFF2-40B4-BE49-F238E27FC236}">
                <a16:creationId xmlns:a16="http://schemas.microsoft.com/office/drawing/2014/main" id="{78355BBF-7824-71D9-CC0E-E489472EB5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oogle Shape;209;p17">
            <a:extLst>
              <a:ext uri="{FF2B5EF4-FFF2-40B4-BE49-F238E27FC236}">
                <a16:creationId xmlns:a16="http://schemas.microsoft.com/office/drawing/2014/main" id="{C92C42D0-76F0-D64B-5A8B-7F8ED81005C0}"/>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a:solidFill>
                  <a:schemeClr val="lt1"/>
                </a:solidFill>
                <a:latin typeface="DM Serif Display"/>
                <a:ea typeface="DM Serif Display"/>
                <a:cs typeface="DM Serif Display"/>
                <a:sym typeface="DM Serif Display"/>
              </a:rPr>
              <a:t>ENSEMBLE METHODS</a:t>
            </a:r>
          </a:p>
        </p:txBody>
      </p:sp>
      <p:sp>
        <p:nvSpPr>
          <p:cNvPr id="8" name="Rectangle 7">
            <a:extLst>
              <a:ext uri="{FF2B5EF4-FFF2-40B4-BE49-F238E27FC236}">
                <a16:creationId xmlns:a16="http://schemas.microsoft.com/office/drawing/2014/main" id="{96861143-A6E5-9376-89FD-5711716D7222}"/>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FE3142A-CB42-F9A8-8406-07CD9DB18B72}"/>
              </a:ext>
            </a:extLst>
          </p:cNvPr>
          <p:cNvSpPr txBox="1"/>
          <p:nvPr/>
        </p:nvSpPr>
        <p:spPr>
          <a:xfrm>
            <a:off x="2641841" y="2017913"/>
            <a:ext cx="6605116" cy="2955746"/>
          </a:xfrm>
          <a:prstGeom prst="rect">
            <a:avLst/>
          </a:prstGeom>
          <a:noFill/>
        </p:spPr>
        <p:txBody>
          <a:bodyPr wrap="square" lIns="91440" tIns="45720" rIns="91440" bIns="45720" anchor="t">
            <a:spAutoFit/>
          </a:bodyPr>
          <a:lstStyle/>
          <a:p>
            <a:pPr marL="457200" indent="-457200" algn="l">
              <a:lnSpc>
                <a:spcPct val="150000"/>
              </a:lnSpc>
              <a:buFont typeface="Wingdings" panose="05000000000000000000" pitchFamily="2" charset="2"/>
              <a:buChar char="q"/>
            </a:pPr>
            <a:r>
              <a:rPr lang="en-US" sz="3200" b="0" i="0">
                <a:solidFill>
                  <a:schemeClr val="tx2"/>
                </a:solidFill>
                <a:effectLst/>
                <a:latin typeface="+mn-lt"/>
              </a:rPr>
              <a:t>Bagging (Bootstrap Aggregating)</a:t>
            </a:r>
            <a:endParaRPr lang="en-US">
              <a:solidFill>
                <a:schemeClr val="tx2"/>
              </a:solidFill>
            </a:endParaRPr>
          </a:p>
          <a:p>
            <a:pPr marL="457200" indent="-457200" algn="l">
              <a:lnSpc>
                <a:spcPct val="150000"/>
              </a:lnSpc>
              <a:buFont typeface="Wingdings" panose="05000000000000000000" pitchFamily="2" charset="2"/>
              <a:buChar char="q"/>
            </a:pPr>
            <a:r>
              <a:rPr lang="en-US" sz="3200" b="0" i="0">
                <a:solidFill>
                  <a:schemeClr val="tx2"/>
                </a:solidFill>
                <a:effectLst/>
                <a:latin typeface="+mn-lt"/>
              </a:rPr>
              <a:t>Boosting</a:t>
            </a:r>
          </a:p>
          <a:p>
            <a:pPr marL="457200" indent="-457200" algn="l">
              <a:lnSpc>
                <a:spcPct val="150000"/>
              </a:lnSpc>
              <a:buFont typeface="Wingdings" panose="05000000000000000000" pitchFamily="2" charset="2"/>
              <a:buChar char="q"/>
            </a:pPr>
            <a:r>
              <a:rPr lang="en-US" sz="3200" b="0" i="0">
                <a:solidFill>
                  <a:schemeClr val="tx2"/>
                </a:solidFill>
                <a:effectLst/>
                <a:latin typeface="+mn-lt"/>
              </a:rPr>
              <a:t>Stacking</a:t>
            </a:r>
          </a:p>
          <a:p>
            <a:pPr>
              <a:lnSpc>
                <a:spcPct val="150000"/>
              </a:lnSpc>
            </a:pPr>
            <a:endParaRPr lang="en-US" sz="3200" b="0" i="0">
              <a:solidFill>
                <a:schemeClr val="tx2"/>
              </a:solidFill>
              <a:effectLst/>
              <a:latin typeface="+mn-lt"/>
            </a:endParaRPr>
          </a:p>
        </p:txBody>
      </p:sp>
    </p:spTree>
    <p:extLst>
      <p:ext uri="{BB962C8B-B14F-4D97-AF65-F5344CB8AC3E}">
        <p14:creationId xmlns:p14="http://schemas.microsoft.com/office/powerpoint/2010/main" val="16220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solidFill>
                  <a:schemeClr val="lt1"/>
                </a:solidFill>
                <a:latin typeface="DM Serif Display"/>
                <a:ea typeface="DM Serif Display"/>
                <a:cs typeface="DM Serif Display"/>
                <a:sym typeface="DM Serif Display"/>
              </a:rPr>
              <a:t>BAGGING</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780E10A-86AA-A0FD-CDAE-CCEB7A9F7B65}"/>
              </a:ext>
            </a:extLst>
          </p:cNvPr>
          <p:cNvSpPr txBox="1"/>
          <p:nvPr/>
        </p:nvSpPr>
        <p:spPr>
          <a:xfrm>
            <a:off x="956441" y="1795842"/>
            <a:ext cx="10489325" cy="1200329"/>
          </a:xfrm>
          <a:prstGeom prst="rect">
            <a:avLst/>
          </a:prstGeom>
          <a:noFill/>
        </p:spPr>
        <p:txBody>
          <a:bodyPr wrap="square">
            <a:spAutoFit/>
          </a:bodyPr>
          <a:lstStyle/>
          <a:p>
            <a:r>
              <a:rPr lang="en-US" sz="2400" dirty="0"/>
              <a:t>Bagging is a </a:t>
            </a:r>
            <a:r>
              <a:rPr lang="en-US" sz="2400" dirty="0">
                <a:solidFill>
                  <a:srgbClr val="FF0000"/>
                </a:solidFill>
              </a:rPr>
              <a:t>homogeneous weak learners</a:t>
            </a:r>
            <a:r>
              <a:rPr lang="en-US" sz="2400" dirty="0"/>
              <a:t>’ </a:t>
            </a:r>
            <a:r>
              <a:rPr lang="en-GB" sz="2400" b="1" u="sng" dirty="0"/>
              <a:t>(DT/SVM)</a:t>
            </a:r>
            <a:r>
              <a:rPr lang="en-US" sz="2400" dirty="0"/>
              <a:t> model that learns from each other independently in </a:t>
            </a:r>
            <a:r>
              <a:rPr lang="en-US" sz="2400" dirty="0">
                <a:solidFill>
                  <a:srgbClr val="FF0000"/>
                </a:solidFill>
              </a:rPr>
              <a:t>parallel</a:t>
            </a:r>
            <a:r>
              <a:rPr lang="en-US" sz="2400" dirty="0"/>
              <a:t> and </a:t>
            </a:r>
            <a:r>
              <a:rPr lang="en-US" sz="2400" dirty="0">
                <a:solidFill>
                  <a:srgbClr val="FF0000"/>
                </a:solidFill>
              </a:rPr>
              <a:t>combines</a:t>
            </a:r>
            <a:r>
              <a:rPr lang="en-US" sz="2400" dirty="0"/>
              <a:t> them for determining the model average</a:t>
            </a:r>
          </a:p>
        </p:txBody>
      </p:sp>
      <p:sp>
        <p:nvSpPr>
          <p:cNvPr id="12" name="TextBox 11">
            <a:extLst>
              <a:ext uri="{FF2B5EF4-FFF2-40B4-BE49-F238E27FC236}">
                <a16:creationId xmlns:a16="http://schemas.microsoft.com/office/drawing/2014/main" id="{CAF668F0-6E6A-4837-B3B7-597E452A7F17}"/>
              </a:ext>
            </a:extLst>
          </p:cNvPr>
          <p:cNvSpPr txBox="1"/>
          <p:nvPr/>
        </p:nvSpPr>
        <p:spPr>
          <a:xfrm>
            <a:off x="1814732" y="3685118"/>
            <a:ext cx="8842757" cy="1200329"/>
          </a:xfrm>
          <a:prstGeom prst="rect">
            <a:avLst/>
          </a:prstGeom>
          <a:noFill/>
        </p:spPr>
        <p:txBody>
          <a:bodyPr wrap="square">
            <a:spAutoFit/>
          </a:bodyPr>
          <a:lstStyle/>
          <a:p>
            <a:r>
              <a:rPr lang="en-US" sz="2400" dirty="0"/>
              <a:t>Bagging is classified into two parts – </a:t>
            </a:r>
          </a:p>
          <a:p>
            <a:pPr marL="285750" indent="-285750">
              <a:buFont typeface="Arial" panose="020B0604020202020204" pitchFamily="34" charset="0"/>
              <a:buChar char="•"/>
            </a:pPr>
            <a:r>
              <a:rPr lang="en-US" sz="2400" dirty="0"/>
              <a:t>bootstrapping</a:t>
            </a:r>
          </a:p>
          <a:p>
            <a:pPr marL="285750" indent="-285750">
              <a:buFont typeface="Arial" panose="020B0604020202020204" pitchFamily="34" charset="0"/>
              <a:buChar char="•"/>
            </a:pPr>
            <a:r>
              <a:rPr lang="en-US" sz="2400" dirty="0"/>
              <a:t>aggregation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E109065-74BB-0316-84E6-7DCFF41CAA2A}"/>
            </a:ext>
          </a:extLst>
        </p:cNvPr>
        <p:cNvGrpSpPr/>
        <p:nvPr/>
      </p:nvGrpSpPr>
      <p:grpSpPr>
        <a:xfrm>
          <a:off x="0" y="0"/>
          <a:ext cx="0" cy="0"/>
          <a:chOff x="0" y="0"/>
          <a:chExt cx="0" cy="0"/>
        </a:xfrm>
      </p:grpSpPr>
      <p:sp>
        <p:nvSpPr>
          <p:cNvPr id="209" name="Google Shape;209;p17">
            <a:extLst>
              <a:ext uri="{FF2B5EF4-FFF2-40B4-BE49-F238E27FC236}">
                <a16:creationId xmlns:a16="http://schemas.microsoft.com/office/drawing/2014/main" id="{9974A698-1C15-3BB0-F255-DF7D6AC00E2F}"/>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solidFill>
                  <a:schemeClr val="lt1"/>
                </a:solidFill>
                <a:latin typeface="DM Serif Display"/>
                <a:ea typeface="DM Serif Display"/>
                <a:cs typeface="DM Serif Display"/>
                <a:sym typeface="DM Serif Display"/>
              </a:rPr>
              <a:t>BAGGING</a:t>
            </a:r>
          </a:p>
        </p:txBody>
      </p:sp>
      <p:sp>
        <p:nvSpPr>
          <p:cNvPr id="213" name="Google Shape;213;p17">
            <a:hlinkClick r:id="" action="ppaction://noaction"/>
            <a:extLst>
              <a:ext uri="{FF2B5EF4-FFF2-40B4-BE49-F238E27FC236}">
                <a16:creationId xmlns:a16="http://schemas.microsoft.com/office/drawing/2014/main" id="{BE6EB518-C549-0AB5-69C1-3C5231FE18D1}"/>
              </a:ext>
            </a:extLst>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AEBC0839-C449-1545-48D8-F8F2204A2B65}"/>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BF34929-A0A4-D749-A986-20A4CE65BA8A}"/>
              </a:ext>
            </a:extLst>
          </p:cNvPr>
          <p:cNvSpPr txBox="1"/>
          <p:nvPr/>
        </p:nvSpPr>
        <p:spPr>
          <a:xfrm>
            <a:off x="1059037" y="684975"/>
            <a:ext cx="10489325" cy="1200329"/>
          </a:xfrm>
          <a:prstGeom prst="rect">
            <a:avLst/>
          </a:prstGeom>
          <a:noFill/>
        </p:spPr>
        <p:txBody>
          <a:bodyPr wrap="square">
            <a:spAutoFit/>
          </a:bodyPr>
          <a:lstStyle/>
          <a:p>
            <a:r>
              <a:rPr lang="en-US" sz="2400" dirty="0"/>
              <a:t>Bagging is a homogeneous weak learners’ model that learns from each other independently in parallel and combines them for determining the model average</a:t>
            </a:r>
          </a:p>
        </p:txBody>
      </p:sp>
      <p:sp>
        <p:nvSpPr>
          <p:cNvPr id="12" name="TextBox 11">
            <a:extLst>
              <a:ext uri="{FF2B5EF4-FFF2-40B4-BE49-F238E27FC236}">
                <a16:creationId xmlns:a16="http://schemas.microsoft.com/office/drawing/2014/main" id="{3B99B913-A552-39BD-C0DB-936444CB535B}"/>
              </a:ext>
            </a:extLst>
          </p:cNvPr>
          <p:cNvSpPr txBox="1"/>
          <p:nvPr/>
        </p:nvSpPr>
        <p:spPr>
          <a:xfrm>
            <a:off x="1104967" y="2376414"/>
            <a:ext cx="10100308" cy="2677656"/>
          </a:xfrm>
          <a:prstGeom prst="rect">
            <a:avLst/>
          </a:prstGeom>
          <a:noFill/>
        </p:spPr>
        <p:txBody>
          <a:bodyPr wrap="square">
            <a:spAutoFit/>
          </a:bodyPr>
          <a:lstStyle/>
          <a:p>
            <a:pPr marL="342900" indent="-342900">
              <a:buFont typeface="Wingdings" panose="05000000000000000000" pitchFamily="2" charset="2"/>
              <a:buChar char="Ø"/>
            </a:pPr>
            <a:r>
              <a:rPr lang="en-US" sz="2400" dirty="0"/>
              <a:t> </a:t>
            </a:r>
            <a:r>
              <a:rPr lang="en-US" sz="2400" dirty="0">
                <a:solidFill>
                  <a:srgbClr val="FF0000"/>
                </a:solidFill>
              </a:rPr>
              <a:t>Data Sampling: </a:t>
            </a:r>
            <a:r>
              <a:rPr lang="en-US" sz="2400" dirty="0"/>
              <a:t>Creating multiple subsets of the training dataset using bootstrap sampling (random sampling with replacement).</a:t>
            </a:r>
          </a:p>
          <a:p>
            <a:pPr marL="342900" indent="-342900">
              <a:buFont typeface="Wingdings" panose="05000000000000000000" pitchFamily="2" charset="2"/>
              <a:buChar char="Ø"/>
            </a:pPr>
            <a:r>
              <a:rPr lang="en-US" sz="2400" dirty="0"/>
              <a:t>    </a:t>
            </a:r>
            <a:r>
              <a:rPr lang="en-US" sz="2400" dirty="0">
                <a:solidFill>
                  <a:srgbClr val="FF0000"/>
                </a:solidFill>
              </a:rPr>
              <a:t>Model Training: </a:t>
            </a:r>
            <a:r>
              <a:rPr lang="en-US" sz="2400" dirty="0"/>
              <a:t>raining a separate model on each subset of the data.</a:t>
            </a:r>
          </a:p>
          <a:p>
            <a:pPr marL="342900" indent="-342900">
              <a:buFont typeface="Wingdings" panose="05000000000000000000" pitchFamily="2" charset="2"/>
              <a:buChar char="Ø"/>
            </a:pPr>
            <a:r>
              <a:rPr lang="en-US" sz="2400" dirty="0"/>
              <a:t>    </a:t>
            </a:r>
            <a:r>
              <a:rPr lang="en-US" sz="2400" dirty="0">
                <a:solidFill>
                  <a:srgbClr val="FF0000"/>
                </a:solidFill>
              </a:rPr>
              <a:t>Aggregation: </a:t>
            </a:r>
            <a:r>
              <a:rPr lang="en-US" sz="2400" dirty="0"/>
              <a:t>Combining the predictions from all individual models (</a:t>
            </a:r>
            <a:r>
              <a:rPr lang="en-US" sz="2400" dirty="0">
                <a:solidFill>
                  <a:srgbClr val="FF0000"/>
                </a:solidFill>
              </a:rPr>
              <a:t>averaged for regression or majority voting for classification</a:t>
            </a:r>
            <a:r>
              <a:rPr lang="en-US" sz="2400" dirty="0"/>
              <a:t>) to produce the final output.</a:t>
            </a:r>
          </a:p>
        </p:txBody>
      </p:sp>
    </p:spTree>
    <p:extLst>
      <p:ext uri="{BB962C8B-B14F-4D97-AF65-F5344CB8AC3E}">
        <p14:creationId xmlns:p14="http://schemas.microsoft.com/office/powerpoint/2010/main" val="3405221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a:extLst>
            <a:ext uri="{FF2B5EF4-FFF2-40B4-BE49-F238E27FC236}">
              <a16:creationId xmlns:a16="http://schemas.microsoft.com/office/drawing/2014/main" id="{7E5754F2-A081-4165-77DE-BF9C7BCB145D}"/>
            </a:ext>
          </a:extLst>
        </p:cNvPr>
        <p:cNvGrpSpPr/>
        <p:nvPr/>
      </p:nvGrpSpPr>
      <p:grpSpPr>
        <a:xfrm>
          <a:off x="0" y="0"/>
          <a:ext cx="0" cy="0"/>
          <a:chOff x="0" y="0"/>
          <a:chExt cx="0" cy="0"/>
        </a:xfrm>
      </p:grpSpPr>
      <p:sp>
        <p:nvSpPr>
          <p:cNvPr id="209" name="Google Shape;209;p17">
            <a:extLst>
              <a:ext uri="{FF2B5EF4-FFF2-40B4-BE49-F238E27FC236}">
                <a16:creationId xmlns:a16="http://schemas.microsoft.com/office/drawing/2014/main" id="{0D32D08B-C35D-58AA-CB88-E5CC6BE83210}"/>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solidFill>
                  <a:schemeClr val="lt1"/>
                </a:solidFill>
                <a:latin typeface="DM Serif Display"/>
                <a:ea typeface="DM Serif Display"/>
                <a:cs typeface="DM Serif Display"/>
                <a:sym typeface="DM Serif Display"/>
              </a:rPr>
              <a:t>BAGGING</a:t>
            </a:r>
          </a:p>
        </p:txBody>
      </p:sp>
      <p:sp>
        <p:nvSpPr>
          <p:cNvPr id="213" name="Google Shape;213;p17">
            <a:hlinkClick r:id="" action="ppaction://noaction"/>
            <a:extLst>
              <a:ext uri="{FF2B5EF4-FFF2-40B4-BE49-F238E27FC236}">
                <a16:creationId xmlns:a16="http://schemas.microsoft.com/office/drawing/2014/main" id="{EF9F14CF-0CCE-8BF2-CCEC-DCAE5C1573D3}"/>
              </a:ext>
            </a:extLst>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69EBAE7C-63CA-6FF7-71CE-BFE1B9ADD1D7}"/>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FD0798-496D-3F96-2C2B-22317962FCF8}"/>
              </a:ext>
            </a:extLst>
          </p:cNvPr>
          <p:cNvSpPr txBox="1"/>
          <p:nvPr/>
        </p:nvSpPr>
        <p:spPr>
          <a:xfrm>
            <a:off x="1059037" y="979443"/>
            <a:ext cx="10489325" cy="1200329"/>
          </a:xfrm>
          <a:prstGeom prst="rect">
            <a:avLst/>
          </a:prstGeom>
          <a:noFill/>
        </p:spPr>
        <p:txBody>
          <a:bodyPr wrap="square">
            <a:spAutoFit/>
          </a:bodyPr>
          <a:lstStyle/>
          <a:p>
            <a:r>
              <a:rPr lang="en-US" sz="2400" dirty="0"/>
              <a:t>Bagging is a homogeneous weak learners’ model that learns from each other independently in parallel and combines them for determining the model average</a:t>
            </a:r>
          </a:p>
        </p:txBody>
      </p:sp>
    </p:spTree>
    <p:extLst>
      <p:ext uri="{BB962C8B-B14F-4D97-AF65-F5344CB8AC3E}">
        <p14:creationId xmlns:p14="http://schemas.microsoft.com/office/powerpoint/2010/main" val="1233737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3462E8A-0F62-46BC-AD32-4394D7A03E88}"/>
            </a:ext>
          </a:extLst>
        </p:cNvPr>
        <p:cNvGrpSpPr/>
        <p:nvPr/>
      </p:nvGrpSpPr>
      <p:grpSpPr>
        <a:xfrm>
          <a:off x="0" y="0"/>
          <a:ext cx="0" cy="0"/>
          <a:chOff x="0" y="0"/>
          <a:chExt cx="0" cy="0"/>
        </a:xfrm>
      </p:grpSpPr>
      <p:sp>
        <p:nvSpPr>
          <p:cNvPr id="535555" name="Rectangle 3">
            <a:extLst>
              <a:ext uri="{FF2B5EF4-FFF2-40B4-BE49-F238E27FC236}">
                <a16:creationId xmlns:a16="http://schemas.microsoft.com/office/drawing/2014/main" id="{B1E8CDEC-1F81-B0D0-E678-AA937BD2B714}"/>
              </a:ext>
            </a:extLst>
          </p:cNvPr>
          <p:cNvSpPr>
            <a:spLocks noGrp="1" noChangeArrowheads="1"/>
          </p:cNvSpPr>
          <p:nvPr>
            <p:ph type="body" idx="1"/>
          </p:nvPr>
        </p:nvSpPr>
        <p:spPr>
          <a:xfrm>
            <a:off x="893228" y="930137"/>
            <a:ext cx="9520800" cy="4555200"/>
          </a:xfrm>
        </p:spPr>
        <p:txBody>
          <a:bodyPr/>
          <a:lstStyle/>
          <a:p>
            <a:pPr algn="just"/>
            <a:r>
              <a:rPr lang="en-US" dirty="0">
                <a:solidFill>
                  <a:srgbClr val="FF0000"/>
                </a:solidFill>
              </a:rPr>
              <a:t>Bootstrapping </a:t>
            </a:r>
          </a:p>
          <a:p>
            <a:pPr lvl="1" algn="just"/>
            <a:r>
              <a:rPr lang="en-US" dirty="0"/>
              <a:t>is a sampling technique where samples are derived from the whole population (set) using the replacement procedure. </a:t>
            </a:r>
          </a:p>
          <a:p>
            <a:pPr lvl="1" algn="just"/>
            <a:r>
              <a:rPr lang="en-US" dirty="0"/>
              <a:t>The sampling with replacement method helps make the selection procedure randomized. </a:t>
            </a:r>
          </a:p>
          <a:p>
            <a:pPr lvl="1" algn="just"/>
            <a:r>
              <a:rPr lang="en-US" dirty="0"/>
              <a:t>The base learning algorithm is run on the samples to complete the procedure.</a:t>
            </a:r>
            <a:endParaRPr lang="en-US" altLang="ja-JP" dirty="0">
              <a:ea typeface="MS PGothic" panose="020B0600070205080204" pitchFamily="50" charset="-128"/>
            </a:endParaRPr>
          </a:p>
          <a:p>
            <a:pPr eaLnBrk="1" hangingPunct="1"/>
            <a:r>
              <a:rPr lang="en-US" altLang="ja-JP" dirty="0">
                <a:solidFill>
                  <a:srgbClr val="FF0000"/>
                </a:solidFill>
                <a:ea typeface="MS PGothic" panose="020B0600070205080204" pitchFamily="50" charset="-128"/>
              </a:rPr>
              <a:t>Weak Learner</a:t>
            </a:r>
          </a:p>
          <a:p>
            <a:pPr lvl="1" eaLnBrk="1" hangingPunct="1"/>
            <a:r>
              <a:rPr lang="en-US" altLang="ja-JP" dirty="0">
                <a:ea typeface="MS PGothic" panose="020B0600070205080204" pitchFamily="50" charset="-128"/>
              </a:rPr>
              <a:t>Aggregation in bagging is done to incorporate all possible outcomes of the prediction and randomize the outcome. </a:t>
            </a:r>
          </a:p>
        </p:txBody>
      </p:sp>
      <p:sp>
        <p:nvSpPr>
          <p:cNvPr id="2" name="Google Shape;209;p17">
            <a:extLst>
              <a:ext uri="{FF2B5EF4-FFF2-40B4-BE49-F238E27FC236}">
                <a16:creationId xmlns:a16="http://schemas.microsoft.com/office/drawing/2014/main" id="{E3C48A26-D42D-C669-E057-3610595C7046}"/>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solidFill>
                  <a:schemeClr val="lt1"/>
                </a:solidFill>
                <a:latin typeface="DM Serif Display"/>
                <a:ea typeface="DM Serif Display"/>
                <a:cs typeface="DM Serif Display"/>
                <a:sym typeface="DM Serif Display"/>
              </a:rPr>
              <a:t>BAGGING</a:t>
            </a:r>
          </a:p>
        </p:txBody>
      </p:sp>
    </p:spTree>
    <p:extLst>
      <p:ext uri="{BB962C8B-B14F-4D97-AF65-F5344CB8AC3E}">
        <p14:creationId xmlns:p14="http://schemas.microsoft.com/office/powerpoint/2010/main" val="3102734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5555">
                                            <p:txEl>
                                              <p:pRg st="0" end="0"/>
                                            </p:txEl>
                                          </p:spTgt>
                                        </p:tgtEl>
                                        <p:attrNameLst>
                                          <p:attrName>style.visibility</p:attrName>
                                        </p:attrNameLst>
                                      </p:cBhvr>
                                      <p:to>
                                        <p:strVal val="visible"/>
                                      </p:to>
                                    </p:set>
                                    <p:animEffect transition="in" filter="dissolve">
                                      <p:cBhvr>
                                        <p:cTn id="7" dur="500"/>
                                        <p:tgtEl>
                                          <p:spTgt spid="5355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5555">
                                            <p:txEl>
                                              <p:pRg st="1" end="1"/>
                                            </p:txEl>
                                          </p:spTgt>
                                        </p:tgtEl>
                                        <p:attrNameLst>
                                          <p:attrName>style.visibility</p:attrName>
                                        </p:attrNameLst>
                                      </p:cBhvr>
                                      <p:to>
                                        <p:strVal val="visible"/>
                                      </p:to>
                                    </p:set>
                                    <p:animEffect transition="in" filter="dissolve">
                                      <p:cBhvr>
                                        <p:cTn id="10" dur="500"/>
                                        <p:tgtEl>
                                          <p:spTgt spid="5355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5555">
                                            <p:txEl>
                                              <p:pRg st="2" end="2"/>
                                            </p:txEl>
                                          </p:spTgt>
                                        </p:tgtEl>
                                        <p:attrNameLst>
                                          <p:attrName>style.visibility</p:attrName>
                                        </p:attrNameLst>
                                      </p:cBhvr>
                                      <p:to>
                                        <p:strVal val="visible"/>
                                      </p:to>
                                    </p:set>
                                    <p:animEffect transition="in" filter="dissolve">
                                      <p:cBhvr>
                                        <p:cTn id="13" dur="500"/>
                                        <p:tgtEl>
                                          <p:spTgt spid="53555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35555">
                                            <p:txEl>
                                              <p:pRg st="3" end="3"/>
                                            </p:txEl>
                                          </p:spTgt>
                                        </p:tgtEl>
                                        <p:attrNameLst>
                                          <p:attrName>style.visibility</p:attrName>
                                        </p:attrNameLst>
                                      </p:cBhvr>
                                      <p:to>
                                        <p:strVal val="visible"/>
                                      </p:to>
                                    </p:set>
                                    <p:animEffect transition="in" filter="dissolve">
                                      <p:cBhvr>
                                        <p:cTn id="16" dur="500"/>
                                        <p:tgtEl>
                                          <p:spTgt spid="53555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35555">
                                            <p:txEl>
                                              <p:pRg st="4" end="4"/>
                                            </p:txEl>
                                          </p:spTgt>
                                        </p:tgtEl>
                                        <p:attrNameLst>
                                          <p:attrName>style.visibility</p:attrName>
                                        </p:attrNameLst>
                                      </p:cBhvr>
                                      <p:to>
                                        <p:strVal val="visible"/>
                                      </p:to>
                                    </p:set>
                                    <p:animEffect transition="in" filter="dissolve">
                                      <p:cBhvr>
                                        <p:cTn id="21" dur="500"/>
                                        <p:tgtEl>
                                          <p:spTgt spid="535555">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35555">
                                            <p:txEl>
                                              <p:pRg st="5" end="5"/>
                                            </p:txEl>
                                          </p:spTgt>
                                        </p:tgtEl>
                                        <p:attrNameLst>
                                          <p:attrName>style.visibility</p:attrName>
                                        </p:attrNameLst>
                                      </p:cBhvr>
                                      <p:to>
                                        <p:strVal val="visible"/>
                                      </p:to>
                                    </p:set>
                                    <p:animEffect transition="in" filter="dissolve">
                                      <p:cBhvr>
                                        <p:cTn id="24" dur="500"/>
                                        <p:tgtEl>
                                          <p:spTgt spid="5355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3" name="Rectangle 3">
            <a:extLst>
              <a:ext uri="{FF2B5EF4-FFF2-40B4-BE49-F238E27FC236}">
                <a16:creationId xmlns:a16="http://schemas.microsoft.com/office/drawing/2014/main" id="{06AC800C-9122-C0F6-0E9D-02442203AEEE}"/>
              </a:ext>
            </a:extLst>
          </p:cNvPr>
          <p:cNvSpPr>
            <a:spLocks noGrp="1" noChangeArrowheads="1"/>
          </p:cNvSpPr>
          <p:nvPr>
            <p:ph type="body" idx="1"/>
          </p:nvPr>
        </p:nvSpPr>
        <p:spPr/>
        <p:txBody>
          <a:bodyPr/>
          <a:lstStyle/>
          <a:p>
            <a:pPr eaLnBrk="1" hangingPunct="1">
              <a:lnSpc>
                <a:spcPct val="90000"/>
              </a:lnSpc>
            </a:pPr>
            <a:r>
              <a:rPr lang="en-US" altLang="en-US" dirty="0"/>
              <a:t>Create </a:t>
            </a:r>
            <a:r>
              <a:rPr lang="en-US" altLang="en-US" dirty="0">
                <a:solidFill>
                  <a:schemeClr val="accent2"/>
                </a:solidFill>
              </a:rPr>
              <a:t>ensembles</a:t>
            </a:r>
            <a:r>
              <a:rPr lang="en-US" altLang="en-US" dirty="0"/>
              <a:t> by </a:t>
            </a:r>
            <a:r>
              <a:rPr lang="en-US" altLang="en-US" dirty="0">
                <a:solidFill>
                  <a:srgbClr val="FF0000"/>
                </a:solidFill>
              </a:rPr>
              <a:t>“</a:t>
            </a:r>
            <a:r>
              <a:rPr lang="en-US" altLang="en-US" i="1" dirty="0">
                <a:solidFill>
                  <a:srgbClr val="FF0000"/>
                </a:solidFill>
              </a:rPr>
              <a:t>bootstrap aggregation</a:t>
            </a:r>
            <a:r>
              <a:rPr lang="en-US" altLang="en-US" dirty="0">
                <a:solidFill>
                  <a:srgbClr val="FF0000"/>
                </a:solidFill>
              </a:rPr>
              <a:t>”,</a:t>
            </a:r>
            <a:r>
              <a:rPr lang="en-US" altLang="en-US" dirty="0"/>
              <a:t> i.e., repeatedly </a:t>
            </a:r>
            <a:r>
              <a:rPr lang="en-US" altLang="en-US" dirty="0">
                <a:solidFill>
                  <a:schemeClr val="accent2"/>
                </a:solidFill>
              </a:rPr>
              <a:t>randomly resampling the training</a:t>
            </a:r>
            <a:r>
              <a:rPr lang="en-US" altLang="en-US" dirty="0"/>
              <a:t> data (</a:t>
            </a:r>
            <a:r>
              <a:rPr lang="en-US" altLang="en-US" dirty="0" err="1"/>
              <a:t>Brieman</a:t>
            </a:r>
            <a:r>
              <a:rPr lang="en-US" altLang="en-US" dirty="0"/>
              <a:t>, 1996).</a:t>
            </a:r>
          </a:p>
          <a:p>
            <a:pPr eaLnBrk="1" hangingPunct="1">
              <a:lnSpc>
                <a:spcPct val="90000"/>
              </a:lnSpc>
            </a:pPr>
            <a:endParaRPr lang="en-US" altLang="en-US" dirty="0"/>
          </a:p>
          <a:p>
            <a:pPr eaLnBrk="1" hangingPunct="1">
              <a:lnSpc>
                <a:spcPct val="90000"/>
              </a:lnSpc>
            </a:pPr>
            <a:r>
              <a:rPr lang="en-US" altLang="en-US" dirty="0">
                <a:solidFill>
                  <a:schemeClr val="accent2"/>
                </a:solidFill>
              </a:rPr>
              <a:t>Bootstrap:</a:t>
            </a:r>
            <a:r>
              <a:rPr lang="en-US" altLang="en-US" dirty="0"/>
              <a:t> draw N items from X with replacement</a:t>
            </a:r>
          </a:p>
          <a:p>
            <a:pPr eaLnBrk="1" hangingPunct="1">
              <a:lnSpc>
                <a:spcPct val="90000"/>
              </a:lnSpc>
            </a:pPr>
            <a:endParaRPr lang="en-US" altLang="en-US" dirty="0"/>
          </a:p>
          <a:p>
            <a:pPr eaLnBrk="1" hangingPunct="1">
              <a:lnSpc>
                <a:spcPct val="90000"/>
              </a:lnSpc>
            </a:pPr>
            <a:r>
              <a:rPr lang="en-US" altLang="en-US" dirty="0">
                <a:solidFill>
                  <a:srgbClr val="FF0000"/>
                </a:solidFill>
              </a:rPr>
              <a:t>Bagging</a:t>
            </a:r>
          </a:p>
          <a:p>
            <a:pPr lvl="1" eaLnBrk="1" hangingPunct="1">
              <a:lnSpc>
                <a:spcPct val="90000"/>
              </a:lnSpc>
            </a:pPr>
            <a:r>
              <a:rPr lang="en-US" altLang="en-US" dirty="0"/>
              <a:t>Train </a:t>
            </a:r>
            <a:r>
              <a:rPr lang="en-US" altLang="en-US" i="1" dirty="0"/>
              <a:t>M</a:t>
            </a:r>
            <a:r>
              <a:rPr lang="en-US" altLang="en-US" dirty="0"/>
              <a:t> learners on </a:t>
            </a:r>
            <a:r>
              <a:rPr lang="en-US" altLang="en-US" i="1" dirty="0"/>
              <a:t>M</a:t>
            </a:r>
            <a:r>
              <a:rPr lang="en-US" altLang="en-US" dirty="0"/>
              <a:t> bootstrap samples</a:t>
            </a:r>
          </a:p>
          <a:p>
            <a:pPr lvl="1" eaLnBrk="1" hangingPunct="1">
              <a:lnSpc>
                <a:spcPct val="90000"/>
              </a:lnSpc>
            </a:pPr>
            <a:r>
              <a:rPr lang="en-US" altLang="en-US" dirty="0"/>
              <a:t>Combine outputs by voting (e.g., </a:t>
            </a:r>
            <a:r>
              <a:rPr lang="en-US" altLang="en-US" dirty="0">
                <a:solidFill>
                  <a:srgbClr val="FF0000"/>
                </a:solidFill>
              </a:rPr>
              <a:t>majority vote</a:t>
            </a:r>
            <a:r>
              <a:rPr lang="en-US" altLang="en-US" dirty="0"/>
              <a:t>)</a:t>
            </a:r>
          </a:p>
          <a:p>
            <a:pPr eaLnBrk="1" hangingPunct="1">
              <a:lnSpc>
                <a:spcPct val="90000"/>
              </a:lnSpc>
            </a:pPr>
            <a:endParaRPr lang="en-US" altLang="en-US" dirty="0">
              <a:solidFill>
                <a:srgbClr val="FF0000"/>
              </a:solidFill>
            </a:endParaRPr>
          </a:p>
          <a:p>
            <a:pPr eaLnBrk="1" hangingPunct="1">
              <a:lnSpc>
                <a:spcPct val="90000"/>
              </a:lnSpc>
            </a:pPr>
            <a:r>
              <a:rPr lang="en-US" altLang="en-US" dirty="0"/>
              <a:t>Decreases error by </a:t>
            </a:r>
            <a:r>
              <a:rPr lang="en-US" altLang="en-US" dirty="0">
                <a:solidFill>
                  <a:srgbClr val="FF0000"/>
                </a:solidFill>
              </a:rPr>
              <a:t>decreasing the variance</a:t>
            </a:r>
            <a:r>
              <a:rPr lang="en-US" altLang="en-US" dirty="0"/>
              <a:t> in the results due to </a:t>
            </a:r>
            <a:r>
              <a:rPr lang="en-US" altLang="en-US" b="1" i="1" dirty="0">
                <a:solidFill>
                  <a:srgbClr val="FF0000"/>
                </a:solidFill>
              </a:rPr>
              <a:t>unstable learners</a:t>
            </a:r>
            <a:r>
              <a:rPr lang="en-US" altLang="en-US" dirty="0"/>
              <a:t>, algorithms (like decision trees and neural networks) whose output can change dramatically when the training data is slightly changed.</a:t>
            </a:r>
          </a:p>
        </p:txBody>
      </p:sp>
      <p:sp>
        <p:nvSpPr>
          <p:cNvPr id="26626" name="Rectangle 2">
            <a:extLst>
              <a:ext uri="{FF2B5EF4-FFF2-40B4-BE49-F238E27FC236}">
                <a16:creationId xmlns:a16="http://schemas.microsoft.com/office/drawing/2014/main" id="{B0A7BCD7-2494-FE42-079A-A56BEA51ECC0}"/>
              </a:ext>
            </a:extLst>
          </p:cNvPr>
          <p:cNvSpPr>
            <a:spLocks noGrp="1" noChangeArrowheads="1"/>
          </p:cNvSpPr>
          <p:nvPr>
            <p:ph type="title"/>
          </p:nvPr>
        </p:nvSpPr>
        <p:spPr/>
        <p:txBody>
          <a:bodyPr/>
          <a:lstStyle/>
          <a:p>
            <a:pPr eaLnBrk="1" hangingPunct="1"/>
            <a:r>
              <a:rPr lang="en-US" altLang="en-US"/>
              <a:t>Bagging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624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624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624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62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F04555E-CF32-8CD5-B86F-CD98582CBEAB}"/>
              </a:ext>
            </a:extLst>
          </p:cNvPr>
          <p:cNvSpPr>
            <a:spLocks noGrp="1"/>
          </p:cNvSpPr>
          <p:nvPr>
            <p:ph type="title"/>
          </p:nvPr>
        </p:nvSpPr>
        <p:spPr/>
        <p:txBody>
          <a:bodyPr/>
          <a:lstStyle/>
          <a:p>
            <a:r>
              <a:rPr lang="en-GB" altLang="en-US"/>
              <a:t>Hard vs. Soft voting</a:t>
            </a:r>
            <a:endParaRPr lang="en-US" altLang="en-US"/>
          </a:p>
        </p:txBody>
      </p:sp>
      <p:pic>
        <p:nvPicPr>
          <p:cNvPr id="17414" name="Picture 6">
            <a:extLst>
              <a:ext uri="{FF2B5EF4-FFF2-40B4-BE49-F238E27FC236}">
                <a16:creationId xmlns:a16="http://schemas.microsoft.com/office/drawing/2014/main" id="{0CCE3105-B7D0-AD75-F5AB-3B100CF647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63016" y="1663497"/>
            <a:ext cx="7864475" cy="481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955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1CE6260C-854C-6C67-FB63-C00703AA6B06}"/>
              </a:ext>
            </a:extLst>
          </p:cNvPr>
          <p:cNvSpPr>
            <a:spLocks noGrp="1" noChangeArrowheads="1"/>
          </p:cNvSpPr>
          <p:nvPr>
            <p:ph type="body" idx="1"/>
          </p:nvPr>
        </p:nvSpPr>
        <p:spPr/>
        <p:txBody>
          <a:bodyPr/>
          <a:lstStyle/>
          <a:p>
            <a:pPr eaLnBrk="1" hangingPunct="1"/>
            <a:endParaRPr lang="en-US" altLang="en-US"/>
          </a:p>
          <a:p>
            <a:pPr eaLnBrk="1" hangingPunct="1"/>
            <a:r>
              <a:rPr lang="en-US" altLang="en-US"/>
              <a:t>Given a standard training set </a:t>
            </a:r>
            <a:r>
              <a:rPr lang="en-US" altLang="en-US" i="1"/>
              <a:t>D</a:t>
            </a:r>
            <a:r>
              <a:rPr lang="en-US" altLang="en-US"/>
              <a:t> of size </a:t>
            </a:r>
            <a:r>
              <a:rPr lang="en-US" altLang="en-US" i="1"/>
              <a:t>n</a:t>
            </a:r>
            <a:r>
              <a:rPr lang="en-US" altLang="en-US"/>
              <a:t> </a:t>
            </a:r>
          </a:p>
          <a:p>
            <a:pPr eaLnBrk="1" hangingPunct="1"/>
            <a:endParaRPr lang="en-US" altLang="en-US"/>
          </a:p>
          <a:p>
            <a:pPr eaLnBrk="1" hangingPunct="1"/>
            <a:r>
              <a:rPr lang="en-US" altLang="en-US"/>
              <a:t>For i = 1 .. M</a:t>
            </a:r>
          </a:p>
          <a:p>
            <a:pPr lvl="1" eaLnBrk="1" hangingPunct="1"/>
            <a:r>
              <a:rPr lang="en-US" altLang="en-US"/>
              <a:t>Draw a sample of size </a:t>
            </a:r>
            <a:r>
              <a:rPr lang="en-US" altLang="en-US" i="1"/>
              <a:t>n</a:t>
            </a:r>
            <a:r>
              <a:rPr lang="en-US" altLang="en-US" i="1" baseline="30000"/>
              <a:t>*</a:t>
            </a:r>
            <a:r>
              <a:rPr lang="en-US" altLang="en-US" i="1"/>
              <a:t>&lt;n</a:t>
            </a:r>
            <a:r>
              <a:rPr lang="en-US" altLang="en-US"/>
              <a:t>  from </a:t>
            </a:r>
            <a:r>
              <a:rPr lang="en-US" altLang="en-US" i="1"/>
              <a:t>D </a:t>
            </a:r>
            <a:r>
              <a:rPr lang="en-US" altLang="en-US">
                <a:solidFill>
                  <a:schemeClr val="accent2"/>
                </a:solidFill>
              </a:rPr>
              <a:t>uniformly and with replacement</a:t>
            </a:r>
          </a:p>
          <a:p>
            <a:pPr lvl="1" eaLnBrk="1" hangingPunct="1"/>
            <a:r>
              <a:rPr lang="en-US" altLang="en-US"/>
              <a:t>Learn classifier </a:t>
            </a:r>
            <a:r>
              <a:rPr lang="en-US" altLang="en-US" i="1"/>
              <a:t>C</a:t>
            </a:r>
            <a:r>
              <a:rPr lang="en-US" altLang="en-US" i="1" baseline="-25000"/>
              <a:t>i</a:t>
            </a:r>
            <a:endParaRPr lang="en-US" altLang="en-US" baseline="-25000"/>
          </a:p>
          <a:p>
            <a:pPr eaLnBrk="1" hangingPunct="1"/>
            <a:r>
              <a:rPr lang="en-US" altLang="en-US"/>
              <a:t>Final classifier is a </a:t>
            </a:r>
            <a:r>
              <a:rPr lang="en-US" altLang="en-US">
                <a:solidFill>
                  <a:schemeClr val="accent2"/>
                </a:solidFill>
              </a:rPr>
              <a:t>vote </a:t>
            </a:r>
            <a:r>
              <a:rPr lang="en-US" altLang="en-US"/>
              <a:t>of </a:t>
            </a:r>
            <a:r>
              <a:rPr lang="en-US" altLang="en-US" i="1"/>
              <a:t>C</a:t>
            </a:r>
            <a:r>
              <a:rPr lang="en-US" altLang="en-US" i="1" baseline="-25000"/>
              <a:t>1 </a:t>
            </a:r>
            <a:r>
              <a:rPr lang="en-US" altLang="en-US"/>
              <a:t>.. </a:t>
            </a:r>
            <a:r>
              <a:rPr lang="en-US" altLang="en-US" i="1"/>
              <a:t>C</a:t>
            </a:r>
            <a:r>
              <a:rPr lang="en-US" altLang="en-US" i="1" baseline="-25000"/>
              <a:t>M</a:t>
            </a:r>
          </a:p>
          <a:p>
            <a:pPr eaLnBrk="1" hangingPunct="1"/>
            <a:r>
              <a:rPr lang="en-US" altLang="en-US"/>
              <a:t>Increases classifier stability/reduces variance</a:t>
            </a:r>
          </a:p>
        </p:txBody>
      </p:sp>
      <p:sp>
        <p:nvSpPr>
          <p:cNvPr id="27650" name="Rectangle 2">
            <a:extLst>
              <a:ext uri="{FF2B5EF4-FFF2-40B4-BE49-F238E27FC236}">
                <a16:creationId xmlns:a16="http://schemas.microsoft.com/office/drawing/2014/main" id="{2F48638E-4967-73E1-0880-7DF926974610}"/>
              </a:ext>
            </a:extLst>
          </p:cNvPr>
          <p:cNvSpPr>
            <a:spLocks noGrp="1" noChangeArrowheads="1"/>
          </p:cNvSpPr>
          <p:nvPr>
            <p:ph type="title"/>
          </p:nvPr>
        </p:nvSpPr>
        <p:spPr/>
        <p:txBody>
          <a:bodyPr/>
          <a:lstStyle/>
          <a:p>
            <a:pPr eaLnBrk="1" hangingPunct="1"/>
            <a:r>
              <a:rPr lang="en-US" altLang="en-US" sz="2800"/>
              <a:t>Bagging - Aggregate Bootstrapping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a:solidFill>
                  <a:schemeClr val="lt1"/>
                </a:solidFill>
                <a:latin typeface="DM Serif Display"/>
                <a:ea typeface="DM Serif Display"/>
                <a:cs typeface="DM Serif Display"/>
                <a:sym typeface="DM Serif Display"/>
              </a:rPr>
              <a:t>BAGGING</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algorithm&#10;&#10;Description automatically generated">
            <a:extLst>
              <a:ext uri="{FF2B5EF4-FFF2-40B4-BE49-F238E27FC236}">
                <a16:creationId xmlns:a16="http://schemas.microsoft.com/office/drawing/2014/main" id="{2CB55C93-B273-BF8B-C314-7FA2C49DB580}"/>
              </a:ext>
            </a:extLst>
          </p:cNvPr>
          <p:cNvPicPr>
            <a:picLocks noChangeAspect="1"/>
          </p:cNvPicPr>
          <p:nvPr/>
        </p:nvPicPr>
        <p:blipFill>
          <a:blip r:embed="rId3"/>
          <a:stretch>
            <a:fillRect/>
          </a:stretch>
        </p:blipFill>
        <p:spPr>
          <a:xfrm>
            <a:off x="1801136" y="1091081"/>
            <a:ext cx="7473350" cy="4675837"/>
          </a:xfrm>
          <a:prstGeom prst="rect">
            <a:avLst/>
          </a:prstGeom>
        </p:spPr>
      </p:pic>
    </p:spTree>
    <p:extLst>
      <p:ext uri="{BB962C8B-B14F-4D97-AF65-F5344CB8AC3E}">
        <p14:creationId xmlns:p14="http://schemas.microsoft.com/office/powerpoint/2010/main" val="240705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99840" y="819668"/>
            <a:ext cx="5329857" cy="923330"/>
          </a:xfrm>
          <a:prstGeom prst="rect">
            <a:avLst/>
          </a:prstGeom>
        </p:spPr>
        <p:txBody>
          <a:bodyPr wrap="none">
            <a:spAutoFit/>
          </a:bodyPr>
          <a:lstStyle/>
          <a:p>
            <a:pPr algn="ctr"/>
            <a:r>
              <a:rPr lang="en-GB" sz="5400" b="1" u="sng"/>
              <a:t>Wisdom of Crowd</a:t>
            </a:r>
            <a:endParaRPr lang="en-US" sz="5400" b="1" u="sng"/>
          </a:p>
        </p:txBody>
      </p:sp>
      <p:sp>
        <p:nvSpPr>
          <p:cNvPr id="4" name="Rectangle 3"/>
          <p:cNvSpPr/>
          <p:nvPr/>
        </p:nvSpPr>
        <p:spPr>
          <a:xfrm>
            <a:off x="1524000" y="2349304"/>
            <a:ext cx="10503877" cy="2308324"/>
          </a:xfrm>
          <a:prstGeom prst="rect">
            <a:avLst/>
          </a:prstGeom>
        </p:spPr>
        <p:txBody>
          <a:bodyPr wrap="square">
            <a:spAutoFit/>
          </a:bodyPr>
          <a:lstStyle/>
          <a:p>
            <a:r>
              <a:rPr lang="en-GB" sz="3600" b="1" i="1" dirty="0">
                <a:solidFill>
                  <a:srgbClr val="242424"/>
                </a:solidFill>
                <a:latin typeface="+mj-lt"/>
              </a:rPr>
              <a:t>“If you aggregate many different opinions from a diverse group of people, you are much more likely to arrive at the best opinion than if you just listen to one specialist.”</a:t>
            </a:r>
            <a:endParaRPr lang="en-US" sz="3600" b="1" i="1" dirty="0">
              <a:latin typeface="+mj-lt"/>
            </a:endParaRPr>
          </a:p>
        </p:txBody>
      </p:sp>
    </p:spTree>
    <p:extLst>
      <p:ext uri="{BB962C8B-B14F-4D97-AF65-F5344CB8AC3E}">
        <p14:creationId xmlns:p14="http://schemas.microsoft.com/office/powerpoint/2010/main" val="371313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Rectangle 7">
            <a:extLst>
              <a:ext uri="{FF2B5EF4-FFF2-40B4-BE49-F238E27FC236}">
                <a16:creationId xmlns:a16="http://schemas.microsoft.com/office/drawing/2014/main" id="{AEE91A47-90D2-918B-7A95-C780E8075DA0}"/>
              </a:ext>
            </a:extLst>
          </p:cNvPr>
          <p:cNvSpPr>
            <a:spLocks noChangeArrowheads="1"/>
          </p:cNvSpPr>
          <p:nvPr/>
        </p:nvSpPr>
        <p:spPr bwMode="auto">
          <a:xfrm>
            <a:off x="6972300" y="171451"/>
            <a:ext cx="36576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marL="800100" indent="-3429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GB" altLang="en-US" sz="2400" dirty="0"/>
              <a:t>Many popular ensemble algorithms are based on this approach, including:</a:t>
            </a:r>
          </a:p>
          <a:p>
            <a:pPr lvl="1" eaLnBrk="1" hangingPunct="1">
              <a:spcBef>
                <a:spcPct val="0"/>
              </a:spcBef>
              <a:buFont typeface="Arial" panose="020B0604020202020204" pitchFamily="34" charset="0"/>
              <a:buChar char="•"/>
            </a:pPr>
            <a:r>
              <a:rPr lang="en-GB" altLang="en-US" sz="2400" dirty="0"/>
              <a:t>Random Forest</a:t>
            </a:r>
          </a:p>
          <a:p>
            <a:pPr lvl="1" eaLnBrk="1" hangingPunct="1">
              <a:spcBef>
                <a:spcPct val="0"/>
              </a:spcBef>
              <a:buFont typeface="Arial" panose="020B0604020202020204" pitchFamily="34" charset="0"/>
              <a:buChar char="•"/>
            </a:pPr>
            <a:r>
              <a:rPr lang="en-GB" altLang="en-US" sz="2400" dirty="0"/>
              <a:t>Extra Trees</a:t>
            </a:r>
            <a:endParaRPr lang="en-US" altLang="en-US" sz="2400" dirty="0"/>
          </a:p>
        </p:txBody>
      </p:sp>
      <p:pic>
        <p:nvPicPr>
          <p:cNvPr id="14343" name="Picture 1">
            <a:extLst>
              <a:ext uri="{FF2B5EF4-FFF2-40B4-BE49-F238E27FC236}">
                <a16:creationId xmlns:a16="http://schemas.microsoft.com/office/drawing/2014/main" id="{C74784C5-A133-4CB4-AC49-0181B491C4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38926" y="3175001"/>
            <a:ext cx="2943225" cy="356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diagram of a training data&#10;&#10;Description automatically generated">
            <a:extLst>
              <a:ext uri="{FF2B5EF4-FFF2-40B4-BE49-F238E27FC236}">
                <a16:creationId xmlns:a16="http://schemas.microsoft.com/office/drawing/2014/main" id="{291A4B24-D39C-A765-32EF-A520527E950B}"/>
              </a:ext>
            </a:extLst>
          </p:cNvPr>
          <p:cNvPicPr>
            <a:picLocks noChangeAspect="1"/>
          </p:cNvPicPr>
          <p:nvPr/>
        </p:nvPicPr>
        <p:blipFill>
          <a:blip r:embed="rId3"/>
          <a:stretch>
            <a:fillRect/>
          </a:stretch>
        </p:blipFill>
        <p:spPr>
          <a:xfrm>
            <a:off x="0" y="991891"/>
            <a:ext cx="4614619" cy="399503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8715C23C-06AB-4189-A0C9-F40880131140}"/>
              </a:ext>
            </a:extLst>
          </p:cNvPr>
          <p:cNvSpPr>
            <a:spLocks noGrp="1" noChangeArrowheads="1"/>
          </p:cNvSpPr>
          <p:nvPr>
            <p:ph type="body" idx="1"/>
          </p:nvPr>
        </p:nvSpPr>
        <p:spPr/>
        <p:txBody>
          <a:bodyPr/>
          <a:lstStyle/>
          <a:p>
            <a:r>
              <a:rPr lang="en-US" altLang="en-US"/>
              <a:t>Bootstrap sampling: sampling with replacement</a:t>
            </a:r>
          </a:p>
          <a:p>
            <a:endParaRPr lang="en-US" altLang="en-US"/>
          </a:p>
          <a:p>
            <a:endParaRPr lang="en-US" altLang="en-US"/>
          </a:p>
          <a:p>
            <a:endParaRPr lang="en-US" altLang="en-US"/>
          </a:p>
          <a:p>
            <a:endParaRPr lang="en-US" altLang="en-US"/>
          </a:p>
          <a:p>
            <a:r>
              <a:rPr lang="en-US" altLang="en-US"/>
              <a:t>Build classifier on each bootstrap sample</a:t>
            </a:r>
          </a:p>
          <a:p>
            <a:endParaRPr lang="en-US" altLang="en-US" sz="1000"/>
          </a:p>
          <a:p>
            <a:r>
              <a:rPr lang="en-US" altLang="en-US"/>
              <a:t>Probability of a training instance being selected in a bootstrap sample is:</a:t>
            </a:r>
          </a:p>
          <a:p>
            <a:pPr lvl="1">
              <a:buFont typeface="Wingdings" panose="05000000000000000000" pitchFamily="2" charset="2"/>
              <a:buChar char="Ø"/>
            </a:pPr>
            <a:r>
              <a:rPr lang="en-US" altLang="en-US" sz="2400"/>
              <a:t>1 – (1 - 1/n)</a:t>
            </a:r>
            <a:r>
              <a:rPr lang="en-US" altLang="en-US" sz="2400" baseline="30000"/>
              <a:t>n </a:t>
            </a:r>
            <a:r>
              <a:rPr lang="en-US" altLang="en-US" sz="2400"/>
              <a:t> (n: number of training instances)</a:t>
            </a:r>
          </a:p>
          <a:p>
            <a:pPr lvl="1">
              <a:buFont typeface="Wingdings" panose="05000000000000000000" pitchFamily="2" charset="2"/>
              <a:buChar char="Ø"/>
            </a:pPr>
            <a:r>
              <a:rPr lang="en-US" altLang="en-US" sz="2400"/>
              <a:t>~0.632 when n is large </a:t>
            </a:r>
          </a:p>
          <a:p>
            <a:pPr lvl="1"/>
            <a:endParaRPr lang="en-US" altLang="en-US" baseline="30000"/>
          </a:p>
        </p:txBody>
      </p:sp>
      <p:sp>
        <p:nvSpPr>
          <p:cNvPr id="15362" name="Rectangle 2">
            <a:extLst>
              <a:ext uri="{FF2B5EF4-FFF2-40B4-BE49-F238E27FC236}">
                <a16:creationId xmlns:a16="http://schemas.microsoft.com/office/drawing/2014/main" id="{BCEBE6F2-EA68-4B04-AA31-6E0DA60C840C}"/>
              </a:ext>
            </a:extLst>
          </p:cNvPr>
          <p:cNvSpPr>
            <a:spLocks noGrp="1" noChangeArrowheads="1"/>
          </p:cNvSpPr>
          <p:nvPr>
            <p:ph type="title"/>
          </p:nvPr>
        </p:nvSpPr>
        <p:spPr/>
        <p:txBody>
          <a:bodyPr/>
          <a:lstStyle/>
          <a:p>
            <a:r>
              <a:rPr lang="en-US" altLang="en-US" dirty="0"/>
              <a:t>Bagging (Bootstrap </a:t>
            </a:r>
            <a:r>
              <a:rPr lang="en-US" altLang="en-US" dirty="0" err="1"/>
              <a:t>AGGregatING</a:t>
            </a:r>
            <a:r>
              <a:rPr lang="en-US" altLang="en-US" dirty="0"/>
              <a:t>)</a:t>
            </a:r>
          </a:p>
        </p:txBody>
      </p:sp>
      <p:pic>
        <p:nvPicPr>
          <p:cNvPr id="15364" name="Picture 289">
            <a:extLst>
              <a:ext uri="{FF2B5EF4-FFF2-40B4-BE49-F238E27FC236}">
                <a16:creationId xmlns:a16="http://schemas.microsoft.com/office/drawing/2014/main" id="{9190130D-032C-4DB7-A8E0-BBF883865269}"/>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766807" y="2411198"/>
            <a:ext cx="7239000" cy="852487"/>
          </a:xfr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4EFB99C-2EFE-FDA5-D90C-D89EB487316F}"/>
              </a:ext>
            </a:extLst>
          </p:cNvPr>
          <p:cNvSpPr>
            <a:spLocks noGrp="1"/>
          </p:cNvSpPr>
          <p:nvPr>
            <p:ph type="body" idx="1"/>
          </p:nvPr>
        </p:nvSpPr>
        <p:spPr/>
        <p:txBody>
          <a:bodyPr/>
          <a:lstStyle/>
          <a:p>
            <a:endParaRPr lang="en-US"/>
          </a:p>
        </p:txBody>
      </p:sp>
      <p:sp>
        <p:nvSpPr>
          <p:cNvPr id="16386" name="Rectangle 2">
            <a:extLst>
              <a:ext uri="{FF2B5EF4-FFF2-40B4-BE49-F238E27FC236}">
                <a16:creationId xmlns:a16="http://schemas.microsoft.com/office/drawing/2014/main" id="{FB0830B1-1991-4C9D-A87E-FB5989D71ABD}"/>
              </a:ext>
            </a:extLst>
          </p:cNvPr>
          <p:cNvSpPr>
            <a:spLocks noGrp="1" noChangeArrowheads="1"/>
          </p:cNvSpPr>
          <p:nvPr>
            <p:ph type="title"/>
          </p:nvPr>
        </p:nvSpPr>
        <p:spPr/>
        <p:txBody>
          <a:bodyPr/>
          <a:lstStyle/>
          <a:p>
            <a:r>
              <a:rPr lang="en-US" altLang="en-US"/>
              <a:t>Bagging Algorithm</a:t>
            </a:r>
          </a:p>
        </p:txBody>
      </p:sp>
      <p:pic>
        <p:nvPicPr>
          <p:cNvPr id="16388" name="Picture 6">
            <a:extLst>
              <a:ext uri="{FF2B5EF4-FFF2-40B4-BE49-F238E27FC236}">
                <a16:creationId xmlns:a16="http://schemas.microsoft.com/office/drawing/2014/main" id="{BC6E3B61-8B02-4A89-ACD5-776CE9693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2057400"/>
            <a:ext cx="896302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9">
            <a:extLst>
              <a:ext uri="{FF2B5EF4-FFF2-40B4-BE49-F238E27FC236}">
                <a16:creationId xmlns:a16="http://schemas.microsoft.com/office/drawing/2014/main" id="{7BBD9E51-9546-9242-BBB5-A4467432CA5B}"/>
              </a:ext>
            </a:extLst>
          </p:cNvPr>
          <p:cNvSpPr>
            <a:spLocks noGrp="1" noChangeArrowheads="1"/>
          </p:cNvSpPr>
          <p:nvPr>
            <p:ph type="body" idx="1"/>
          </p:nvPr>
        </p:nvSpPr>
        <p:spPr/>
        <p:txBody>
          <a:bodyPr/>
          <a:lstStyle/>
          <a:p>
            <a:pPr>
              <a:defRPr/>
            </a:pPr>
            <a:r>
              <a:rPr lang="en-US" altLang="en-US" dirty="0"/>
              <a:t>Consider 1-dimensional data set:</a:t>
            </a:r>
          </a:p>
          <a:p>
            <a:pPr>
              <a:defRPr/>
            </a:pPr>
            <a:endParaRPr lang="en-US" altLang="en-US" dirty="0"/>
          </a:p>
          <a:p>
            <a:pPr>
              <a:defRPr/>
            </a:pPr>
            <a:endParaRPr lang="en-US" altLang="en-US" dirty="0"/>
          </a:p>
          <a:p>
            <a:pPr marL="0" indent="0">
              <a:buNone/>
              <a:defRPr/>
            </a:pPr>
            <a:endParaRPr lang="en-US" altLang="en-US" dirty="0"/>
          </a:p>
          <a:p>
            <a:pPr>
              <a:defRPr/>
            </a:pPr>
            <a:endParaRPr lang="en-US" altLang="en-US" dirty="0"/>
          </a:p>
          <a:p>
            <a:pPr>
              <a:defRPr/>
            </a:pPr>
            <a:r>
              <a:rPr lang="en-US" altLang="en-US" dirty="0"/>
              <a:t>Classifier is a decision stump (decision tree of size 1)</a:t>
            </a:r>
          </a:p>
          <a:p>
            <a:pPr lvl="1">
              <a:lnSpc>
                <a:spcPct val="100000"/>
              </a:lnSpc>
              <a:defRPr/>
            </a:pPr>
            <a:r>
              <a:rPr lang="en-US" altLang="en-US" sz="2400" dirty="0">
                <a:solidFill>
                  <a:schemeClr val="tx1"/>
                </a:solidFill>
              </a:rPr>
              <a:t>Decision rule:  	x </a:t>
            </a:r>
            <a:r>
              <a:rPr lang="en-US" altLang="en-US" sz="2400" dirty="0">
                <a:solidFill>
                  <a:schemeClr val="tx1"/>
                </a:solidFill>
                <a:sym typeface="Symbol" pitchFamily="2" charset="2"/>
              </a:rPr>
              <a:t> k</a:t>
            </a:r>
            <a:r>
              <a:rPr lang="en-US" altLang="en-US" sz="2400" dirty="0">
                <a:solidFill>
                  <a:schemeClr val="tx1"/>
                </a:solidFill>
              </a:rPr>
              <a:t> </a:t>
            </a:r>
            <a:r>
              <a:rPr lang="en-US" altLang="en-US" sz="2400" dirty="0">
                <a:solidFill>
                  <a:schemeClr val="tx1"/>
                </a:solidFill>
                <a:sym typeface="Symbol" pitchFamily="2" charset="2"/>
              </a:rPr>
              <a:t>versus </a:t>
            </a:r>
            <a:r>
              <a:rPr lang="en-US" altLang="en-US" sz="2400" dirty="0">
                <a:solidFill>
                  <a:schemeClr val="tx1"/>
                </a:solidFill>
              </a:rPr>
              <a:t>x &gt; k</a:t>
            </a:r>
          </a:p>
          <a:p>
            <a:pPr lvl="1">
              <a:lnSpc>
                <a:spcPct val="100000"/>
              </a:lnSpc>
              <a:defRPr/>
            </a:pPr>
            <a:r>
              <a:rPr lang="en-US" altLang="en-US" sz="2400" dirty="0">
                <a:solidFill>
                  <a:schemeClr val="tx1"/>
                </a:solidFill>
              </a:rPr>
              <a:t>Split point k is chosen based on entropy</a:t>
            </a:r>
          </a:p>
        </p:txBody>
      </p:sp>
      <p:sp>
        <p:nvSpPr>
          <p:cNvPr id="17410" name="Rectangle 2">
            <a:extLst>
              <a:ext uri="{FF2B5EF4-FFF2-40B4-BE49-F238E27FC236}">
                <a16:creationId xmlns:a16="http://schemas.microsoft.com/office/drawing/2014/main" id="{63EFEAAC-4BAE-4298-9C7C-5BE3598B04EF}"/>
              </a:ext>
            </a:extLst>
          </p:cNvPr>
          <p:cNvSpPr>
            <a:spLocks noGrp="1" noChangeArrowheads="1"/>
          </p:cNvSpPr>
          <p:nvPr>
            <p:ph type="title"/>
          </p:nvPr>
        </p:nvSpPr>
        <p:spPr/>
        <p:txBody>
          <a:bodyPr/>
          <a:lstStyle/>
          <a:p>
            <a:r>
              <a:rPr lang="en-US" altLang="en-US"/>
              <a:t>Bagging Example</a:t>
            </a:r>
          </a:p>
        </p:txBody>
      </p:sp>
      <p:graphicFrame>
        <p:nvGraphicFramePr>
          <p:cNvPr id="17412" name="Object 2">
            <a:extLst>
              <a:ext uri="{FF2B5EF4-FFF2-40B4-BE49-F238E27FC236}">
                <a16:creationId xmlns:a16="http://schemas.microsoft.com/office/drawing/2014/main" id="{AA6DEC1B-2B6C-46F9-8797-253A852F941A}"/>
              </a:ext>
            </a:extLst>
          </p:cNvPr>
          <p:cNvGraphicFramePr>
            <a:graphicFrameLocks noGrp="1" noChangeAspect="1"/>
          </p:cNvGraphicFramePr>
          <p:nvPr>
            <p:ph idx="4294967295"/>
            <p:extLst>
              <p:ext uri="{D42A27DB-BD31-4B8C-83A1-F6EECF244321}">
                <p14:modId xmlns:p14="http://schemas.microsoft.com/office/powerpoint/2010/main" val="1444420896"/>
              </p:ext>
            </p:extLst>
          </p:nvPr>
        </p:nvGraphicFramePr>
        <p:xfrm>
          <a:off x="1563876" y="2184937"/>
          <a:ext cx="7491413" cy="1200150"/>
        </p:xfrm>
        <a:graphic>
          <a:graphicData uri="http://schemas.openxmlformats.org/presentationml/2006/ole">
            <mc:AlternateContent xmlns:mc="http://schemas.openxmlformats.org/markup-compatibility/2006">
              <mc:Choice xmlns:v="urn:schemas-microsoft-com:vml" Requires="v">
                <p:oleObj name="Visio" r:id="rId2" imgW="6270295" imgH="1004995" progId="Visio.Drawing.6">
                  <p:embed/>
                </p:oleObj>
              </mc:Choice>
              <mc:Fallback>
                <p:oleObj name="Visio" r:id="rId2" imgW="6270295" imgH="1004995" progId="Visio.Drawing.6">
                  <p:embed/>
                  <p:pic>
                    <p:nvPicPr>
                      <p:cNvPr id="17412" name="Object 2">
                        <a:extLst>
                          <a:ext uri="{FF2B5EF4-FFF2-40B4-BE49-F238E27FC236}">
                            <a16:creationId xmlns:a16="http://schemas.microsoft.com/office/drawing/2014/main" id="{AA6DEC1B-2B6C-46F9-8797-253A852F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3876" y="2184937"/>
                        <a:ext cx="749141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3" name="Oval 10">
            <a:extLst>
              <a:ext uri="{FF2B5EF4-FFF2-40B4-BE49-F238E27FC236}">
                <a16:creationId xmlns:a16="http://schemas.microsoft.com/office/drawing/2014/main" id="{CB1E402A-B70E-438B-AA64-AE6AF294A937}"/>
              </a:ext>
            </a:extLst>
          </p:cNvPr>
          <p:cNvSpPr>
            <a:spLocks noChangeArrowheads="1"/>
          </p:cNvSpPr>
          <p:nvPr/>
        </p:nvSpPr>
        <p:spPr bwMode="auto">
          <a:xfrm>
            <a:off x="8920566" y="4891088"/>
            <a:ext cx="1295400" cy="6858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lgn="ctr">
              <a:spcBef>
                <a:spcPct val="0"/>
              </a:spcBef>
              <a:spcAft>
                <a:spcPct val="0"/>
              </a:spcAft>
              <a:buClrTx/>
              <a:buSzTx/>
              <a:buFontTx/>
              <a:buNone/>
            </a:pPr>
            <a:r>
              <a:rPr lang="en-US" altLang="en-US" sz="1400"/>
              <a:t>x </a:t>
            </a:r>
            <a:r>
              <a:rPr lang="en-US" altLang="en-US" sz="1400">
                <a:sym typeface="Symbol" panose="05050102010706020507" pitchFamily="18" charset="2"/>
              </a:rPr>
              <a:t> k</a:t>
            </a:r>
          </a:p>
        </p:txBody>
      </p:sp>
      <p:sp>
        <p:nvSpPr>
          <p:cNvPr id="17414" name="Line 11">
            <a:extLst>
              <a:ext uri="{FF2B5EF4-FFF2-40B4-BE49-F238E27FC236}">
                <a16:creationId xmlns:a16="http://schemas.microsoft.com/office/drawing/2014/main" id="{4E886F02-2684-4848-9023-1FEFE7972E13}"/>
              </a:ext>
            </a:extLst>
          </p:cNvPr>
          <p:cNvSpPr>
            <a:spLocks noChangeShapeType="1"/>
          </p:cNvSpPr>
          <p:nvPr/>
        </p:nvSpPr>
        <p:spPr bwMode="auto">
          <a:xfrm flipH="1">
            <a:off x="8768166" y="5576888"/>
            <a:ext cx="7620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5" name="Line 12">
            <a:extLst>
              <a:ext uri="{FF2B5EF4-FFF2-40B4-BE49-F238E27FC236}">
                <a16:creationId xmlns:a16="http://schemas.microsoft.com/office/drawing/2014/main" id="{238B140D-85D9-4BFE-A728-5981B361F63B}"/>
              </a:ext>
            </a:extLst>
          </p:cNvPr>
          <p:cNvSpPr>
            <a:spLocks noChangeShapeType="1"/>
          </p:cNvSpPr>
          <p:nvPr/>
        </p:nvSpPr>
        <p:spPr bwMode="auto">
          <a:xfrm>
            <a:off x="9530166" y="5576888"/>
            <a:ext cx="838200" cy="38100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416" name="Text Box 13">
            <a:extLst>
              <a:ext uri="{FF2B5EF4-FFF2-40B4-BE49-F238E27FC236}">
                <a16:creationId xmlns:a16="http://schemas.microsoft.com/office/drawing/2014/main" id="{E716B233-E0C6-40B3-A5B8-F4B22D9FE882}"/>
              </a:ext>
            </a:extLst>
          </p:cNvPr>
          <p:cNvSpPr txBox="1">
            <a:spLocks noChangeArrowheads="1"/>
          </p:cNvSpPr>
          <p:nvPr/>
        </p:nvSpPr>
        <p:spPr bwMode="auto">
          <a:xfrm>
            <a:off x="8463366"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left</a:t>
            </a:r>
            <a:endParaRPr lang="en-US" altLang="en-US" sz="1800"/>
          </a:p>
        </p:txBody>
      </p:sp>
      <p:sp>
        <p:nvSpPr>
          <p:cNvPr id="17417" name="Text Box 14">
            <a:extLst>
              <a:ext uri="{FF2B5EF4-FFF2-40B4-BE49-F238E27FC236}">
                <a16:creationId xmlns:a16="http://schemas.microsoft.com/office/drawing/2014/main" id="{D7CC8EED-2893-4B48-AE69-81A347510792}"/>
              </a:ext>
            </a:extLst>
          </p:cNvPr>
          <p:cNvSpPr txBox="1">
            <a:spLocks noChangeArrowheads="1"/>
          </p:cNvSpPr>
          <p:nvPr/>
        </p:nvSpPr>
        <p:spPr bwMode="auto">
          <a:xfrm>
            <a:off x="10063566" y="5957888"/>
            <a:ext cx="685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800"/>
              <a:t>y</a:t>
            </a:r>
            <a:r>
              <a:rPr lang="en-US" altLang="en-US" sz="1800" baseline="-25000"/>
              <a:t>right</a:t>
            </a:r>
            <a:endParaRPr lang="en-US" altLang="en-US" sz="1800"/>
          </a:p>
        </p:txBody>
      </p:sp>
      <p:sp>
        <p:nvSpPr>
          <p:cNvPr id="17418" name="Text Box 15">
            <a:extLst>
              <a:ext uri="{FF2B5EF4-FFF2-40B4-BE49-F238E27FC236}">
                <a16:creationId xmlns:a16="http://schemas.microsoft.com/office/drawing/2014/main" id="{7112105F-6692-4F2C-A2ED-32183B886A98}"/>
              </a:ext>
            </a:extLst>
          </p:cNvPr>
          <p:cNvSpPr txBox="1">
            <a:spLocks noChangeArrowheads="1"/>
          </p:cNvSpPr>
          <p:nvPr/>
        </p:nvSpPr>
        <p:spPr bwMode="auto">
          <a:xfrm>
            <a:off x="8463366" y="5486400"/>
            <a:ext cx="685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True</a:t>
            </a:r>
          </a:p>
        </p:txBody>
      </p:sp>
      <p:sp>
        <p:nvSpPr>
          <p:cNvPr id="17419" name="Text Box 16">
            <a:extLst>
              <a:ext uri="{FF2B5EF4-FFF2-40B4-BE49-F238E27FC236}">
                <a16:creationId xmlns:a16="http://schemas.microsoft.com/office/drawing/2014/main" id="{4A090B32-F234-4212-9A2C-2D6D4B584F4E}"/>
              </a:ext>
            </a:extLst>
          </p:cNvPr>
          <p:cNvSpPr txBox="1">
            <a:spLocks noChangeArrowheads="1"/>
          </p:cNvSpPr>
          <p:nvPr/>
        </p:nvSpPr>
        <p:spPr bwMode="auto">
          <a:xfrm>
            <a:off x="9987366" y="5486400"/>
            <a:ext cx="990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10000"/>
              </a:spcBef>
              <a:spcAft>
                <a:spcPts val="400"/>
              </a:spcAft>
              <a:buClr>
                <a:srgbClr val="0C7B9C"/>
              </a:buClr>
              <a:buSzPct val="75000"/>
              <a:buFont typeface="Monotype Sorts" pitchFamily="2" charset="2"/>
              <a:buChar char="l"/>
              <a:defRPr sz="2800">
                <a:solidFill>
                  <a:schemeClr val="tx1"/>
                </a:solidFill>
                <a:latin typeface="Arial" panose="020B0604020202020204" pitchFamily="34" charset="0"/>
              </a:defRPr>
            </a:lvl1pPr>
            <a:lvl2pPr marL="742950" indent="-285750">
              <a:spcBef>
                <a:spcPct val="10000"/>
              </a:spcBef>
              <a:spcAft>
                <a:spcPts val="400"/>
              </a:spcAft>
              <a:buClr>
                <a:srgbClr val="0C7B9C"/>
              </a:buClr>
              <a:buSzPct val="100000"/>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10000"/>
              </a:spcBef>
              <a:spcAft>
                <a:spcPts val="400"/>
              </a:spcAft>
              <a:buClr>
                <a:srgbClr val="0C7B9C"/>
              </a:buClr>
              <a:buSzPct val="70000"/>
              <a:buFont typeface="Wingdings" panose="05000000000000000000" pitchFamily="2" charset="2"/>
              <a:buChar char="u"/>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Times New Roman" panose="02020603050405020304" pitchFamily="18" charset="0"/>
              </a:defRPr>
            </a:lvl4pPr>
            <a:lvl5pPr marL="2057400" indent="-228600">
              <a:spcBef>
                <a:spcPct val="20000"/>
              </a:spcBef>
              <a:buSzPct val="100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00000"/>
              <a:buChar char="•"/>
              <a:defRPr sz="2000">
                <a:solidFill>
                  <a:schemeClr val="tx1"/>
                </a:solidFill>
                <a:latin typeface="Times New Roman" panose="02020603050405020304" pitchFamily="18" charset="0"/>
              </a:defRPr>
            </a:lvl9pPr>
          </a:lstStyle>
          <a:p>
            <a:pPr>
              <a:spcBef>
                <a:spcPct val="50000"/>
              </a:spcBef>
              <a:spcAft>
                <a:spcPct val="50000"/>
              </a:spcAft>
              <a:buClrTx/>
              <a:buSzTx/>
              <a:buFontTx/>
              <a:buNone/>
            </a:pPr>
            <a:r>
              <a:rPr lang="en-US" altLang="en-US" sz="1600"/>
              <a:t>False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sym typeface="DM Serif Display"/>
              </a:rPr>
              <a:t>BAGGING EXAMPLE</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white grid with red lines&#10;&#10;Description automatically generated">
            <a:extLst>
              <a:ext uri="{FF2B5EF4-FFF2-40B4-BE49-F238E27FC236}">
                <a16:creationId xmlns:a16="http://schemas.microsoft.com/office/drawing/2014/main" id="{58FF7918-8B4D-698F-001D-1378869E783B}"/>
              </a:ext>
            </a:extLst>
          </p:cNvPr>
          <p:cNvPicPr>
            <a:picLocks noChangeAspect="1"/>
          </p:cNvPicPr>
          <p:nvPr/>
        </p:nvPicPr>
        <p:blipFill>
          <a:blip r:embed="rId3"/>
          <a:stretch>
            <a:fillRect/>
          </a:stretch>
        </p:blipFill>
        <p:spPr>
          <a:xfrm>
            <a:off x="1245079" y="956118"/>
            <a:ext cx="9471802" cy="5549613"/>
          </a:xfrm>
          <a:prstGeom prst="rect">
            <a:avLst/>
          </a:prstGeom>
        </p:spPr>
      </p:pic>
    </p:spTree>
    <p:extLst>
      <p:ext uri="{BB962C8B-B14F-4D97-AF65-F5344CB8AC3E}">
        <p14:creationId xmlns:p14="http://schemas.microsoft.com/office/powerpoint/2010/main" val="1528126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sym typeface="DM Serif Display"/>
              </a:rPr>
              <a:t>BAGGING EXAMPLE</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and white grid with red lines&#10;&#10;Description automatically generated">
            <a:extLst>
              <a:ext uri="{FF2B5EF4-FFF2-40B4-BE49-F238E27FC236}">
                <a16:creationId xmlns:a16="http://schemas.microsoft.com/office/drawing/2014/main" id="{34EE571C-CEE4-FCF9-66B9-5BD2ABDE35ED}"/>
              </a:ext>
            </a:extLst>
          </p:cNvPr>
          <p:cNvPicPr>
            <a:picLocks noChangeAspect="1"/>
          </p:cNvPicPr>
          <p:nvPr/>
        </p:nvPicPr>
        <p:blipFill>
          <a:blip r:embed="rId3"/>
          <a:stretch>
            <a:fillRect/>
          </a:stretch>
        </p:blipFill>
        <p:spPr>
          <a:xfrm>
            <a:off x="1187571" y="1065520"/>
            <a:ext cx="9500560" cy="5330808"/>
          </a:xfrm>
          <a:prstGeom prst="rect">
            <a:avLst/>
          </a:prstGeom>
        </p:spPr>
      </p:pic>
    </p:spTree>
    <p:extLst>
      <p:ext uri="{BB962C8B-B14F-4D97-AF65-F5344CB8AC3E}">
        <p14:creationId xmlns:p14="http://schemas.microsoft.com/office/powerpoint/2010/main" val="3169283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965A2660-AF3E-4FE0-8754-FC5F278937BA}"/>
              </a:ext>
            </a:extLst>
          </p:cNvPr>
          <p:cNvSpPr>
            <a:spLocks noGrp="1" noChangeArrowheads="1"/>
          </p:cNvSpPr>
          <p:nvPr>
            <p:ph type="body" idx="1"/>
          </p:nvPr>
        </p:nvSpPr>
        <p:spPr/>
        <p:txBody>
          <a:bodyPr/>
          <a:lstStyle/>
          <a:p>
            <a:r>
              <a:rPr lang="en-US" altLang="en-US"/>
              <a:t>Summary of Trained Decision Stumps:</a:t>
            </a:r>
          </a:p>
        </p:txBody>
      </p:sp>
      <p:sp>
        <p:nvSpPr>
          <p:cNvPr id="21506" name="Rectangle 2">
            <a:extLst>
              <a:ext uri="{FF2B5EF4-FFF2-40B4-BE49-F238E27FC236}">
                <a16:creationId xmlns:a16="http://schemas.microsoft.com/office/drawing/2014/main" id="{7EBEA01A-0064-4F00-A11D-E87709C282D8}"/>
              </a:ext>
            </a:extLst>
          </p:cNvPr>
          <p:cNvSpPr>
            <a:spLocks noGrp="1" noChangeArrowheads="1"/>
          </p:cNvSpPr>
          <p:nvPr>
            <p:ph type="title"/>
          </p:nvPr>
        </p:nvSpPr>
        <p:spPr/>
        <p:txBody>
          <a:bodyPr/>
          <a:lstStyle/>
          <a:p>
            <a:r>
              <a:rPr lang="en-US" altLang="en-US"/>
              <a:t>Bagging Example</a:t>
            </a:r>
          </a:p>
        </p:txBody>
      </p:sp>
      <p:pic>
        <p:nvPicPr>
          <p:cNvPr id="21508" name="Picture 4">
            <a:extLst>
              <a:ext uri="{FF2B5EF4-FFF2-40B4-BE49-F238E27FC236}">
                <a16:creationId xmlns:a16="http://schemas.microsoft.com/office/drawing/2014/main" id="{B691935A-38C0-49D2-92BD-8FF5AFD38932}"/>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295650" y="2522989"/>
            <a:ext cx="4495800" cy="3048000"/>
          </a:xfr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sym typeface="DM Serif Display"/>
              </a:rPr>
              <a:t>BAGGING EXAMPLE</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table of mathematical equations&#10;&#10;Description automatically generated">
            <a:extLst>
              <a:ext uri="{FF2B5EF4-FFF2-40B4-BE49-F238E27FC236}">
                <a16:creationId xmlns:a16="http://schemas.microsoft.com/office/drawing/2014/main" id="{E654977B-A60B-17CF-FC13-C718D0ADA9F3}"/>
              </a:ext>
            </a:extLst>
          </p:cNvPr>
          <p:cNvPicPr>
            <a:picLocks noChangeAspect="1"/>
          </p:cNvPicPr>
          <p:nvPr/>
        </p:nvPicPr>
        <p:blipFill>
          <a:blip r:embed="rId3"/>
          <a:stretch>
            <a:fillRect/>
          </a:stretch>
        </p:blipFill>
        <p:spPr>
          <a:xfrm>
            <a:off x="1906438" y="1904718"/>
            <a:ext cx="8105954" cy="4026224"/>
          </a:xfrm>
          <a:prstGeom prst="rect">
            <a:avLst/>
          </a:prstGeom>
        </p:spPr>
      </p:pic>
      <p:sp>
        <p:nvSpPr>
          <p:cNvPr id="4" name="TextBox 3">
            <a:extLst>
              <a:ext uri="{FF2B5EF4-FFF2-40B4-BE49-F238E27FC236}">
                <a16:creationId xmlns:a16="http://schemas.microsoft.com/office/drawing/2014/main" id="{CA03BA1A-D153-FB2B-B9F4-3CBF951A52B7}"/>
              </a:ext>
            </a:extLst>
          </p:cNvPr>
          <p:cNvSpPr txBox="1"/>
          <p:nvPr/>
        </p:nvSpPr>
        <p:spPr>
          <a:xfrm>
            <a:off x="1360099" y="1144438"/>
            <a:ext cx="8652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a:t>Use majority vote (sign of sum of predictions) to determine class of ensemble classifier</a:t>
            </a:r>
          </a:p>
        </p:txBody>
      </p:sp>
    </p:spTree>
    <p:extLst>
      <p:ext uri="{BB962C8B-B14F-4D97-AF65-F5344CB8AC3E}">
        <p14:creationId xmlns:p14="http://schemas.microsoft.com/office/powerpoint/2010/main" val="414127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A84C54-48B2-4CF2-914D-44F63AB45E0E}"/>
              </a:ext>
            </a:extLst>
          </p:cNvPr>
          <p:cNvSpPr>
            <a:spLocks noGrp="1"/>
          </p:cNvSpPr>
          <p:nvPr>
            <p:ph type="body" idx="1"/>
          </p:nvPr>
        </p:nvSpPr>
        <p:spPr>
          <a:xfrm>
            <a:off x="1092925" y="1769389"/>
            <a:ext cx="9520800" cy="763500"/>
          </a:xfrm>
        </p:spPr>
        <p:txBody>
          <a:bodyPr/>
          <a:lstStyle/>
          <a:p>
            <a:r>
              <a:rPr lang="en-US" dirty="0">
                <a:hlinkClick r:id="rId2"/>
              </a:rPr>
              <a:t>https://www.educative.io/answers/ensemble-methods-in-python-averaging</a:t>
            </a:r>
            <a:endParaRPr lang="en-US" dirty="0"/>
          </a:p>
          <a:p>
            <a:r>
              <a:rPr lang="en-US" dirty="0"/>
              <a:t>https://medium.com/analytics-vidhya/simple-weighted-average-ensemble-machine-learning-777824852426</a:t>
            </a:r>
          </a:p>
        </p:txBody>
      </p:sp>
      <p:sp>
        <p:nvSpPr>
          <p:cNvPr id="3" name="Title 2">
            <a:extLst>
              <a:ext uri="{FF2B5EF4-FFF2-40B4-BE49-F238E27FC236}">
                <a16:creationId xmlns:a16="http://schemas.microsoft.com/office/drawing/2014/main" id="{8AA139D2-5062-B551-906B-F101709301A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84665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rPr>
              <a:t>Random Forest </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A037F35-0AD9-FE16-3A28-CC1FEEECD5F0}"/>
              </a:ext>
            </a:extLst>
          </p:cNvPr>
          <p:cNvSpPr txBox="1"/>
          <p:nvPr/>
        </p:nvSpPr>
        <p:spPr>
          <a:xfrm>
            <a:off x="929899" y="1451485"/>
            <a:ext cx="8918860" cy="2862322"/>
          </a:xfrm>
          <a:prstGeom prst="rect">
            <a:avLst/>
          </a:prstGeom>
          <a:noFill/>
        </p:spPr>
        <p:txBody>
          <a:bodyPr wrap="square" lIns="91440" tIns="45720" rIns="91440" bIns="45720" anchor="t">
            <a:spAutoFit/>
          </a:bodyPr>
          <a:lstStyle/>
          <a:p>
            <a:pPr algn="just"/>
            <a:r>
              <a:rPr lang="en-US" sz="2000" dirty="0">
                <a:solidFill>
                  <a:srgbClr val="222222"/>
                </a:solidFill>
                <a:latin typeface="Times New Roman"/>
              </a:rPr>
              <a:t>Random forest is a versatile machine learning algorithm developed by Leo </a:t>
            </a:r>
            <a:r>
              <a:rPr lang="en-US" sz="2000" dirty="0" err="1">
                <a:solidFill>
                  <a:srgbClr val="222222"/>
                </a:solidFill>
                <a:latin typeface="Times New Roman"/>
              </a:rPr>
              <a:t>Breiman</a:t>
            </a:r>
            <a:r>
              <a:rPr lang="en-US" sz="2000" dirty="0">
                <a:solidFill>
                  <a:srgbClr val="222222"/>
                </a:solidFill>
                <a:latin typeface="Times New Roman"/>
              </a:rPr>
              <a:t> and Adele Cutler. It leverages an ensemble of </a:t>
            </a:r>
            <a:r>
              <a:rPr lang="en-US" sz="2000" b="1" dirty="0">
                <a:solidFill>
                  <a:srgbClr val="222222"/>
                </a:solidFill>
                <a:latin typeface="Times New Roman"/>
              </a:rPr>
              <a:t>multiple decision trees</a:t>
            </a:r>
            <a:r>
              <a:rPr lang="en-US" sz="2000" dirty="0">
                <a:solidFill>
                  <a:srgbClr val="222222"/>
                </a:solidFill>
                <a:latin typeface="Times New Roman"/>
              </a:rPr>
              <a:t> to generate predictions or classifications. By combining the outputs of these trees, the random forest algorithm delivers a consolidated and more accurate result.</a:t>
            </a:r>
            <a:endParaRPr lang="en-US" sz="2000" dirty="0">
              <a:latin typeface="Times New Roman"/>
            </a:endParaRPr>
          </a:p>
          <a:p>
            <a:pPr algn="just"/>
            <a:endParaRPr lang="en-US" sz="2000" dirty="0">
              <a:solidFill>
                <a:srgbClr val="222222"/>
              </a:solidFill>
              <a:latin typeface="Times New Roman"/>
            </a:endParaRPr>
          </a:p>
          <a:p>
            <a:pPr algn="just"/>
            <a:r>
              <a:rPr lang="en-US" sz="2000" dirty="0">
                <a:solidFill>
                  <a:srgbClr val="242424"/>
                </a:solidFill>
                <a:latin typeface="Times New Roman"/>
              </a:rPr>
              <a:t>Random forest is an ensemble model using bagging as the ensemble method and decision tree as the individual model.</a:t>
            </a:r>
            <a:endParaRPr lang="en-US" dirty="0"/>
          </a:p>
          <a:p>
            <a:pPr algn="just"/>
            <a:r>
              <a:rPr lang="en-US" sz="2000" dirty="0">
                <a:solidFill>
                  <a:srgbClr val="242424"/>
                </a:solidFill>
                <a:latin typeface="Times New Roman"/>
              </a:rPr>
              <a:t>Let’s take a closer look at </a:t>
            </a:r>
            <a:r>
              <a:rPr lang="en-US" sz="2000" b="1" dirty="0">
                <a:solidFill>
                  <a:srgbClr val="242424"/>
                </a:solidFill>
                <a:latin typeface="Times New Roman"/>
              </a:rPr>
              <a:t>the magic🔮 of the randomness</a:t>
            </a:r>
            <a:r>
              <a:rPr lang="en-US" sz="2000" dirty="0">
                <a:solidFill>
                  <a:srgbClr val="242424"/>
                </a:solidFill>
                <a:latin typeface="Times New Roman"/>
              </a:rPr>
              <a:t>:</a:t>
            </a:r>
            <a:endParaRPr lang="en-US" sz="2000" dirty="0">
              <a:latin typeface="Times New Roman"/>
            </a:endParaRPr>
          </a:p>
          <a:p>
            <a:pPr algn="just"/>
            <a:endParaRPr lang="en-US" sz="2000" dirty="0"/>
          </a:p>
        </p:txBody>
      </p:sp>
    </p:spTree>
    <p:extLst>
      <p:ext uri="{BB962C8B-B14F-4D97-AF65-F5344CB8AC3E}">
        <p14:creationId xmlns:p14="http://schemas.microsoft.com/office/powerpoint/2010/main" val="1310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3" name="Google Shape;213;p17">
            <a:hlinkClick r:id="rId3" action="ppaction://hlinksldjump"/>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AutoShape 4" descr="Bangladesh University of Professionals (BUP)">
            <a:extLst>
              <a:ext uri="{FF2B5EF4-FFF2-40B4-BE49-F238E27FC236}">
                <a16:creationId xmlns:a16="http://schemas.microsoft.com/office/drawing/2014/main" id="{13369680-43EB-7F8B-2EED-2E861C034A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Bangladesh University of Professionals (BUP)">
            <a:extLst>
              <a:ext uri="{FF2B5EF4-FFF2-40B4-BE49-F238E27FC236}">
                <a16:creationId xmlns:a16="http://schemas.microsoft.com/office/drawing/2014/main" id="{02FC7F68-6043-BE62-B2ED-ADB0797F1957}"/>
              </a:ext>
            </a:extLst>
          </p:cNvPr>
          <p:cNvSpPr>
            <a:spLocks noChangeAspect="1" noChangeArrowheads="1"/>
          </p:cNvSpPr>
          <p:nvPr/>
        </p:nvSpPr>
        <p:spPr bwMode="auto">
          <a:xfrm>
            <a:off x="6095999" y="3428999"/>
            <a:ext cx="1550437" cy="15504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Bangladesh University of Professionals (BUP)">
            <a:extLst>
              <a:ext uri="{FF2B5EF4-FFF2-40B4-BE49-F238E27FC236}">
                <a16:creationId xmlns:a16="http://schemas.microsoft.com/office/drawing/2014/main" id="{78355BBF-7824-71D9-CC0E-E489472EB5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Google Shape;209;p17">
            <a:extLst>
              <a:ext uri="{FF2B5EF4-FFF2-40B4-BE49-F238E27FC236}">
                <a16:creationId xmlns:a16="http://schemas.microsoft.com/office/drawing/2014/main" id="{C92C42D0-76F0-D64B-5A8B-7F8ED81005C0}"/>
              </a:ext>
            </a:extLst>
          </p:cNvPr>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3600">
                <a:solidFill>
                  <a:schemeClr val="lt1"/>
                </a:solidFill>
                <a:latin typeface="DM Serif Display"/>
                <a:ea typeface="DM Serif Display"/>
                <a:cs typeface="DM Serif Display"/>
                <a:sym typeface="DM Serif Display"/>
              </a:rPr>
              <a:t>INTRODUCTION</a:t>
            </a:r>
          </a:p>
        </p:txBody>
      </p:sp>
      <p:sp>
        <p:nvSpPr>
          <p:cNvPr id="8" name="Rectangle 7">
            <a:extLst>
              <a:ext uri="{FF2B5EF4-FFF2-40B4-BE49-F238E27FC236}">
                <a16:creationId xmlns:a16="http://schemas.microsoft.com/office/drawing/2014/main" id="{96861143-A6E5-9376-89FD-5711716D7222}"/>
              </a:ext>
            </a:extLst>
          </p:cNvPr>
          <p:cNvSpPr/>
          <p:nvPr/>
        </p:nvSpPr>
        <p:spPr>
          <a:xfrm>
            <a:off x="57330" y="6477738"/>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shot of a cartoon&#10;&#10;Description automatically generated">
            <a:extLst>
              <a:ext uri="{FF2B5EF4-FFF2-40B4-BE49-F238E27FC236}">
                <a16:creationId xmlns:a16="http://schemas.microsoft.com/office/drawing/2014/main" id="{FFD19CC4-56BD-1E50-F3C9-97B2CEC851ED}"/>
              </a:ext>
            </a:extLst>
          </p:cNvPr>
          <p:cNvPicPr>
            <a:picLocks noChangeAspect="1"/>
          </p:cNvPicPr>
          <p:nvPr/>
        </p:nvPicPr>
        <p:blipFill>
          <a:blip r:embed="rId4"/>
          <a:stretch>
            <a:fillRect/>
          </a:stretch>
        </p:blipFill>
        <p:spPr>
          <a:xfrm>
            <a:off x="3292949" y="748522"/>
            <a:ext cx="5606099" cy="6081342"/>
          </a:xfrm>
          <a:prstGeom prst="rect">
            <a:avLst/>
          </a:prstGeom>
        </p:spPr>
      </p:pic>
    </p:spTree>
    <p:extLst>
      <p:ext uri="{BB962C8B-B14F-4D97-AF65-F5344CB8AC3E}">
        <p14:creationId xmlns:p14="http://schemas.microsoft.com/office/powerpoint/2010/main" val="12418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rPr>
              <a:t>Random Forest </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tree&#10;&#10;Description automatically generated">
            <a:extLst>
              <a:ext uri="{FF2B5EF4-FFF2-40B4-BE49-F238E27FC236}">
                <a16:creationId xmlns:a16="http://schemas.microsoft.com/office/drawing/2014/main" id="{96C979E2-EB03-1C54-F106-C779420F1F88}"/>
              </a:ext>
            </a:extLst>
          </p:cNvPr>
          <p:cNvPicPr>
            <a:picLocks noChangeAspect="1"/>
          </p:cNvPicPr>
          <p:nvPr/>
        </p:nvPicPr>
        <p:blipFill>
          <a:blip r:embed="rId3"/>
          <a:stretch>
            <a:fillRect/>
          </a:stretch>
        </p:blipFill>
        <p:spPr>
          <a:xfrm>
            <a:off x="1168401" y="1293191"/>
            <a:ext cx="10142328" cy="4867963"/>
          </a:xfrm>
          <a:prstGeom prst="rect">
            <a:avLst/>
          </a:prstGeom>
        </p:spPr>
      </p:pic>
    </p:spTree>
    <p:extLst>
      <p:ext uri="{BB962C8B-B14F-4D97-AF65-F5344CB8AC3E}">
        <p14:creationId xmlns:p14="http://schemas.microsoft.com/office/powerpoint/2010/main" val="2735445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a:extLst>
              <a:ext uri="{FF2B5EF4-FFF2-40B4-BE49-F238E27FC236}">
                <a16:creationId xmlns:a16="http://schemas.microsoft.com/office/drawing/2014/main" id="{99994768-6700-2E0A-E483-6F77746280DB}"/>
              </a:ext>
            </a:extLst>
          </p:cNvPr>
          <p:cNvSpPr>
            <a:spLocks noGrp="1"/>
          </p:cNvSpPr>
          <p:nvPr>
            <p:ph type="body" idx="1"/>
          </p:nvPr>
        </p:nvSpPr>
        <p:spPr>
          <a:xfrm>
            <a:off x="1092925" y="1476675"/>
            <a:ext cx="9520800" cy="4555200"/>
          </a:xfrm>
        </p:spPr>
        <p:txBody>
          <a:bodyPr/>
          <a:lstStyle/>
          <a:p>
            <a:pPr eaLnBrk="1" hangingPunct="1"/>
            <a:r>
              <a:rPr lang="en-US" altLang="en-US" dirty="0"/>
              <a:t>In this example, the tree advises us, based upon weather conditions, whether to play ball. For example, if the outlook is sunny and the humidity is less than or equal to 70, then it’s probably OK to play.</a:t>
            </a:r>
          </a:p>
        </p:txBody>
      </p:sp>
      <p:sp>
        <p:nvSpPr>
          <p:cNvPr id="19458" name="Title 1">
            <a:extLst>
              <a:ext uri="{FF2B5EF4-FFF2-40B4-BE49-F238E27FC236}">
                <a16:creationId xmlns:a16="http://schemas.microsoft.com/office/drawing/2014/main" id="{BA63B46D-BC2F-AC9B-AE48-79CCA3C5B462}"/>
              </a:ext>
            </a:extLst>
          </p:cNvPr>
          <p:cNvSpPr>
            <a:spLocks noGrp="1"/>
          </p:cNvSpPr>
          <p:nvPr>
            <p:ph type="title"/>
          </p:nvPr>
        </p:nvSpPr>
        <p:spPr/>
        <p:txBody>
          <a:bodyPr/>
          <a:lstStyle/>
          <a:p>
            <a:pPr eaLnBrk="1" hangingPunct="1"/>
            <a:r>
              <a:rPr lang="en-US" altLang="en-US"/>
              <a:t>Trees and Forests</a:t>
            </a:r>
          </a:p>
        </p:txBody>
      </p:sp>
      <p:pic>
        <p:nvPicPr>
          <p:cNvPr id="19460" name="Picture 2" descr="Random Forest classifiers">
            <a:extLst>
              <a:ext uri="{FF2B5EF4-FFF2-40B4-BE49-F238E27FC236}">
                <a16:creationId xmlns:a16="http://schemas.microsoft.com/office/drawing/2014/main" id="{BB9F074F-3E08-ABE9-62DA-0E38FE787D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475" y="2619375"/>
            <a:ext cx="5303838"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Content Placeholder 2">
            <a:extLst>
              <a:ext uri="{FF2B5EF4-FFF2-40B4-BE49-F238E27FC236}">
                <a16:creationId xmlns:a16="http://schemas.microsoft.com/office/drawing/2014/main" id="{360F1805-EC25-3CBE-C702-01D7BAB52C34}"/>
              </a:ext>
            </a:extLst>
          </p:cNvPr>
          <p:cNvSpPr>
            <a:spLocks noGrp="1"/>
          </p:cNvSpPr>
          <p:nvPr>
            <p:ph type="body" idx="1"/>
          </p:nvPr>
        </p:nvSpPr>
        <p:spPr>
          <a:xfrm>
            <a:off x="1092925" y="1061518"/>
            <a:ext cx="9520800" cy="4734964"/>
          </a:xfrm>
        </p:spPr>
        <p:txBody>
          <a:bodyPr/>
          <a:lstStyle/>
          <a:p>
            <a:pPr eaLnBrk="1" hangingPunct="1"/>
            <a:r>
              <a:rPr lang="en-US" altLang="en-US" dirty="0"/>
              <a:t>The random forest takes this notion to the next level by combining trees with the notion of an ensemble. Thus, in ensemble terms, the trees are weak learners and the random forest is a strong learner.</a:t>
            </a:r>
          </a:p>
        </p:txBody>
      </p:sp>
      <p:sp>
        <p:nvSpPr>
          <p:cNvPr id="20482" name="Title 1">
            <a:extLst>
              <a:ext uri="{FF2B5EF4-FFF2-40B4-BE49-F238E27FC236}">
                <a16:creationId xmlns:a16="http://schemas.microsoft.com/office/drawing/2014/main" id="{D534364B-4BE4-9077-FDA6-B3D8E726E0BD}"/>
              </a:ext>
            </a:extLst>
          </p:cNvPr>
          <p:cNvSpPr>
            <a:spLocks noGrp="1"/>
          </p:cNvSpPr>
          <p:nvPr>
            <p:ph type="title"/>
          </p:nvPr>
        </p:nvSpPr>
        <p:spPr>
          <a:xfrm>
            <a:off x="1092925" y="0"/>
            <a:ext cx="9520800" cy="763500"/>
          </a:xfrm>
        </p:spPr>
        <p:txBody>
          <a:bodyPr/>
          <a:lstStyle/>
          <a:p>
            <a:pPr eaLnBrk="1" hangingPunct="1"/>
            <a:r>
              <a:rPr lang="en-US" altLang="en-US" dirty="0"/>
              <a:t>Trees and Forests</a:t>
            </a:r>
          </a:p>
        </p:txBody>
      </p:sp>
      <p:pic>
        <p:nvPicPr>
          <p:cNvPr id="20484" name="Picture 2" descr="Random Forest classifiers">
            <a:extLst>
              <a:ext uri="{FF2B5EF4-FFF2-40B4-BE49-F238E27FC236}">
                <a16:creationId xmlns:a16="http://schemas.microsoft.com/office/drawing/2014/main" id="{E28EB574-C4E9-DCD0-2A25-1E1EAC6B0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5887" y="2282622"/>
            <a:ext cx="6880225" cy="419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rPr>
              <a:t>Random Forest </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whiteboard with writing on it&#10;&#10;Description automatically generated">
            <a:extLst>
              <a:ext uri="{FF2B5EF4-FFF2-40B4-BE49-F238E27FC236}">
                <a16:creationId xmlns:a16="http://schemas.microsoft.com/office/drawing/2014/main" id="{8AF1E902-83B6-A5E9-29B0-B66DB4CE94D7}"/>
              </a:ext>
            </a:extLst>
          </p:cNvPr>
          <p:cNvPicPr>
            <a:picLocks noChangeAspect="1"/>
          </p:cNvPicPr>
          <p:nvPr/>
        </p:nvPicPr>
        <p:blipFill>
          <a:blip r:embed="rId3"/>
          <a:stretch>
            <a:fillRect/>
          </a:stretch>
        </p:blipFill>
        <p:spPr>
          <a:xfrm>
            <a:off x="3299362" y="939800"/>
            <a:ext cx="7988132" cy="5671124"/>
          </a:xfrm>
          <a:prstGeom prst="rect">
            <a:avLst/>
          </a:prstGeom>
        </p:spPr>
      </p:pic>
      <p:sp>
        <p:nvSpPr>
          <p:cNvPr id="7" name="Google Shape;210;p17">
            <a:extLst>
              <a:ext uri="{FF2B5EF4-FFF2-40B4-BE49-F238E27FC236}">
                <a16:creationId xmlns:a16="http://schemas.microsoft.com/office/drawing/2014/main" id="{F1D9DE17-0827-A7F1-9669-9A72C07E14E4}"/>
              </a:ext>
            </a:extLst>
          </p:cNvPr>
          <p:cNvSpPr/>
          <p:nvPr/>
        </p:nvSpPr>
        <p:spPr>
          <a:xfrm>
            <a:off x="848694" y="940720"/>
            <a:ext cx="2135311" cy="773396"/>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bg1"/>
                </a:solidFill>
                <a:latin typeface="Montserrat"/>
                <a:ea typeface="Montserrat"/>
              </a:rPr>
              <a:t>Algorithm</a:t>
            </a:r>
            <a:endParaRPr lang="en-US" sz="2400">
              <a:solidFill>
                <a:schemeClr val="bg1"/>
              </a:solidFill>
              <a:latin typeface="Montserrat" panose="00000500000000000000" pitchFamily="2" charset="0"/>
              <a:ea typeface="Montserrat"/>
            </a:endParaRPr>
          </a:p>
        </p:txBody>
      </p:sp>
    </p:spTree>
    <p:extLst>
      <p:ext uri="{BB962C8B-B14F-4D97-AF65-F5344CB8AC3E}">
        <p14:creationId xmlns:p14="http://schemas.microsoft.com/office/powerpoint/2010/main" val="396357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7"/>
                                        </p:tgtEl>
                                        <p:attrNameLst>
                                          <p:attrName>style.color</p:attrName>
                                        </p:attrNameLst>
                                      </p:cBhvr>
                                      <p:by>
                                        <p:hsl h="0" s="12549" l="25098"/>
                                      </p:by>
                                    </p:animClr>
                                    <p:animClr clrSpc="hsl" dir="cw">
                                      <p:cBhvr>
                                        <p:cTn id="7" dur="500" fill="hold"/>
                                        <p:tgtEl>
                                          <p:spTgt spid="7"/>
                                        </p:tgtEl>
                                        <p:attrNameLst>
                                          <p:attrName>fillcolor</p:attrName>
                                        </p:attrNameLst>
                                      </p:cBhvr>
                                      <p:by>
                                        <p:hsl h="0" s="12549" l="25098"/>
                                      </p:by>
                                    </p:animClr>
                                    <p:animClr clrSpc="hsl" dir="cw">
                                      <p:cBhvr>
                                        <p:cTn id="8" dur="500" fill="hold"/>
                                        <p:tgtEl>
                                          <p:spTgt spid="7"/>
                                        </p:tgtEl>
                                        <p:attrNameLst>
                                          <p:attrName>stroke.color</p:attrName>
                                        </p:attrNameLst>
                                      </p:cBhvr>
                                      <p:by>
                                        <p:hsl h="0" s="12549" l="25098"/>
                                      </p:by>
                                    </p:animClr>
                                    <p:set>
                                      <p:cBhvr>
                                        <p:cTn id="9"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93865"/>
            <a:ext cx="6216300" cy="513600"/>
          </a:xfrm>
          <a:prstGeom prst="rect">
            <a:avLst/>
          </a:prstGeom>
          <a:noFill/>
          <a:ln>
            <a:noFill/>
          </a:ln>
        </p:spPr>
        <p:txBody>
          <a:bodyPr spcFirstLastPara="1" wrap="square" lIns="91425" tIns="91425" rIns="91425" bIns="91425" anchor="ctr" anchorCtr="0">
            <a:noAutofit/>
          </a:bodyPr>
          <a:lstStyle/>
          <a:p>
            <a:pPr algn="r"/>
            <a:r>
              <a:rPr lang="en-US" sz="3600">
                <a:solidFill>
                  <a:schemeClr val="lt1"/>
                </a:solidFill>
                <a:latin typeface="DM Serif Display"/>
                <a:ea typeface="DM Serif Display"/>
                <a:cs typeface="DM Serif Display"/>
              </a:rPr>
              <a:t>Random Forest </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C01B31B3-292B-958D-A962-6AAD4BF4B0B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210;p17">
            <a:extLst>
              <a:ext uri="{FF2B5EF4-FFF2-40B4-BE49-F238E27FC236}">
                <a16:creationId xmlns:a16="http://schemas.microsoft.com/office/drawing/2014/main" id="{3D4D603A-51F9-1883-3156-1AE675FA8C50}"/>
              </a:ext>
            </a:extLst>
          </p:cNvPr>
          <p:cNvSpPr/>
          <p:nvPr/>
        </p:nvSpPr>
        <p:spPr>
          <a:xfrm>
            <a:off x="868486" y="1029784"/>
            <a:ext cx="3778063" cy="506202"/>
          </a:xfrm>
          <a:prstGeom prst="rect">
            <a:avLst/>
          </a:prstGeom>
          <a:solidFill>
            <a:schemeClr val="accent1"/>
          </a:solidFill>
          <a:ln>
            <a:noFill/>
          </a:ln>
        </p:spPr>
        <p:txBody>
          <a:bodyPr spcFirstLastPara="1" wrap="square" lIns="91425" tIns="91425" rIns="91425" bIns="91425" anchor="ctr" anchorCtr="0">
            <a:noAutofit/>
          </a:bodyPr>
          <a:lstStyle/>
          <a:p>
            <a:pPr algn="ctr"/>
            <a:r>
              <a:rPr lang="en-US" sz="2400">
                <a:solidFill>
                  <a:schemeClr val="bg1"/>
                </a:solidFill>
              </a:rPr>
              <a:t>Hyperparameter Tuning</a:t>
            </a:r>
            <a:endParaRPr lang="en-US"/>
          </a:p>
        </p:txBody>
      </p:sp>
      <p:sp>
        <p:nvSpPr>
          <p:cNvPr id="10" name="TextBox 9">
            <a:extLst>
              <a:ext uri="{FF2B5EF4-FFF2-40B4-BE49-F238E27FC236}">
                <a16:creationId xmlns:a16="http://schemas.microsoft.com/office/drawing/2014/main" id="{53B6E759-9909-7627-F7D1-8F646DF7D4E8}"/>
              </a:ext>
            </a:extLst>
          </p:cNvPr>
          <p:cNvSpPr txBox="1"/>
          <p:nvPr/>
        </p:nvSpPr>
        <p:spPr>
          <a:xfrm>
            <a:off x="1504207" y="1719447"/>
            <a:ext cx="8502730"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000">
                <a:latin typeface="Times New Roman"/>
              </a:rPr>
              <a:t>Random Forests, however, are more than just bagged trees and use a number of interesting techniques to further decrease correlation between trees and reduce overfitting.</a:t>
            </a:r>
            <a:endParaRPr lang="en-US" sz="2000"/>
          </a:p>
          <a:p>
            <a:pPr algn="just"/>
            <a:endParaRPr lang="en-US" sz="2000">
              <a:latin typeface="Times New Roman"/>
            </a:endParaRPr>
          </a:p>
          <a:p>
            <a:pPr marL="342900" indent="-342900" algn="just">
              <a:buFont typeface="Wingdings"/>
              <a:buChar char="q"/>
            </a:pPr>
            <a:r>
              <a:rPr lang="en-US" sz="2000" b="1" err="1">
                <a:latin typeface="Times New Roman"/>
              </a:rPr>
              <a:t>n_estimators</a:t>
            </a:r>
            <a:endParaRPr lang="en-US" sz="2000" b="1">
              <a:latin typeface="Times New Roman"/>
            </a:endParaRPr>
          </a:p>
          <a:p>
            <a:pPr algn="just"/>
            <a:r>
              <a:rPr lang="en-US" sz="2000" err="1">
                <a:latin typeface="Times New Roman"/>
              </a:rPr>
              <a:t>n_estimators</a:t>
            </a:r>
            <a:r>
              <a:rPr lang="en-US" sz="2000">
                <a:latin typeface="Times New Roman"/>
              </a:rPr>
              <a:t> is simply the </a:t>
            </a:r>
            <a:r>
              <a:rPr lang="en-US" sz="2000" b="1">
                <a:latin typeface="Times New Roman"/>
              </a:rPr>
              <a:t>number of trees</a:t>
            </a:r>
            <a:r>
              <a:rPr lang="en-US" sz="2000">
                <a:latin typeface="Times New Roman"/>
              </a:rPr>
              <a:t>. The more uncorrelated trees in our forest, the closer their individual errors get to averaging out. </a:t>
            </a:r>
          </a:p>
          <a:p>
            <a:pPr algn="just"/>
            <a:endParaRPr lang="en-US" sz="2000">
              <a:latin typeface="Times New Roman"/>
            </a:endParaRPr>
          </a:p>
          <a:p>
            <a:pPr algn="just"/>
            <a:endParaRPr lang="en-US" sz="2000">
              <a:latin typeface="Times New Roman"/>
            </a:endParaRPr>
          </a:p>
          <a:p>
            <a:pPr marL="342900" indent="-342900" algn="just">
              <a:buFont typeface="Wingdings"/>
              <a:buChar char="q"/>
            </a:pPr>
            <a:r>
              <a:rPr lang="en-US" sz="2000" b="1" err="1">
                <a:latin typeface="Times New Roman"/>
              </a:rPr>
              <a:t>max_depth</a:t>
            </a:r>
            <a:endParaRPr lang="en-US" sz="2000">
              <a:latin typeface="Times New Roman"/>
            </a:endParaRPr>
          </a:p>
          <a:p>
            <a:pPr algn="just"/>
            <a:r>
              <a:rPr lang="en-US" sz="2000" err="1">
                <a:latin typeface="Times New Roman"/>
              </a:rPr>
              <a:t>max_depth</a:t>
            </a:r>
            <a:r>
              <a:rPr lang="en-US" sz="2000">
                <a:latin typeface="Times New Roman"/>
              </a:rPr>
              <a:t> is the how many splits deep you want each tree to </a:t>
            </a:r>
            <a:r>
              <a:rPr lang="en-US" sz="2000" err="1">
                <a:latin typeface="Times New Roman"/>
              </a:rPr>
              <a:t>go.max_depth</a:t>
            </a:r>
            <a:r>
              <a:rPr lang="en-US" sz="2000">
                <a:latin typeface="Times New Roman"/>
              </a:rPr>
              <a:t> = 50, for example, would limit trees to at most 50 splits down any given branch. This is a better predictor of how overfit the Random Forest is.</a:t>
            </a:r>
          </a:p>
          <a:p>
            <a:endParaRPr lang="en-US"/>
          </a:p>
          <a:p>
            <a:endParaRPr lang="en-US"/>
          </a:p>
          <a:p>
            <a:endParaRPr lang="en-US"/>
          </a:p>
        </p:txBody>
      </p:sp>
    </p:spTree>
    <p:extLst>
      <p:ext uri="{BB962C8B-B14F-4D97-AF65-F5344CB8AC3E}">
        <p14:creationId xmlns:p14="http://schemas.microsoft.com/office/powerpoint/2010/main" val="64943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7"/>
                                        </p:tgtEl>
                                        <p:attrNameLst>
                                          <p:attrName>style.color</p:attrName>
                                        </p:attrNameLst>
                                      </p:cBhvr>
                                      <p:by>
                                        <p:hsl h="0" s="12549" l="25098"/>
                                      </p:by>
                                    </p:animClr>
                                    <p:animClr clrSpc="hsl" dir="cw">
                                      <p:cBhvr>
                                        <p:cTn id="7" dur="500" fill="hold"/>
                                        <p:tgtEl>
                                          <p:spTgt spid="7"/>
                                        </p:tgtEl>
                                        <p:attrNameLst>
                                          <p:attrName>fillcolor</p:attrName>
                                        </p:attrNameLst>
                                      </p:cBhvr>
                                      <p:by>
                                        <p:hsl h="0" s="12549" l="25098"/>
                                      </p:by>
                                    </p:animClr>
                                    <p:animClr clrSpc="hsl" dir="cw">
                                      <p:cBhvr>
                                        <p:cTn id="8" dur="500" fill="hold"/>
                                        <p:tgtEl>
                                          <p:spTgt spid="7"/>
                                        </p:tgtEl>
                                        <p:attrNameLst>
                                          <p:attrName>stroke.color</p:attrName>
                                        </p:attrNameLst>
                                      </p:cBhvr>
                                      <p:by>
                                        <p:hsl h="0" s="12549" l="25098"/>
                                      </p:by>
                                    </p:animClr>
                                    <p:set>
                                      <p:cBhvr>
                                        <p:cTn id="9"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a:extLst>
              <a:ext uri="{FF2B5EF4-FFF2-40B4-BE49-F238E27FC236}">
                <a16:creationId xmlns:a16="http://schemas.microsoft.com/office/drawing/2014/main" id="{A971AAA7-EA71-98F3-A3BC-28758C246097}"/>
              </a:ext>
            </a:extLst>
          </p:cNvPr>
          <p:cNvSpPr>
            <a:spLocks noGrp="1"/>
          </p:cNvSpPr>
          <p:nvPr>
            <p:ph type="body" idx="1"/>
          </p:nvPr>
        </p:nvSpPr>
        <p:spPr/>
        <p:txBody>
          <a:bodyPr/>
          <a:lstStyle/>
          <a:p>
            <a:pPr marL="0" indent="0" eaLnBrk="1" hangingPunct="1">
              <a:buFont typeface="Arial" panose="020B0604020202020204" pitchFamily="34" charset="0"/>
              <a:buNone/>
            </a:pPr>
            <a:r>
              <a:rPr lang="en-US" altLang="en-US"/>
              <a:t> </a:t>
            </a:r>
          </a:p>
        </p:txBody>
      </p:sp>
      <p:sp>
        <p:nvSpPr>
          <p:cNvPr id="23554" name="Title 1">
            <a:extLst>
              <a:ext uri="{FF2B5EF4-FFF2-40B4-BE49-F238E27FC236}">
                <a16:creationId xmlns:a16="http://schemas.microsoft.com/office/drawing/2014/main" id="{562EF133-1A3A-2D10-9B19-2E9FAC20B6EA}"/>
              </a:ext>
            </a:extLst>
          </p:cNvPr>
          <p:cNvSpPr>
            <a:spLocks noGrp="1"/>
          </p:cNvSpPr>
          <p:nvPr>
            <p:ph type="title"/>
          </p:nvPr>
        </p:nvSpPr>
        <p:spPr/>
        <p:txBody>
          <a:bodyPr/>
          <a:lstStyle/>
          <a:p>
            <a:pPr eaLnBrk="1" hangingPunct="1"/>
            <a:r>
              <a:rPr lang="en-US" altLang="en-US"/>
              <a:t> </a:t>
            </a:r>
          </a:p>
        </p:txBody>
      </p:sp>
      <p:pic>
        <p:nvPicPr>
          <p:cNvPr id="23556" name="Picture 3">
            <a:extLst>
              <a:ext uri="{FF2B5EF4-FFF2-40B4-BE49-F238E27FC236}">
                <a16:creationId xmlns:a16="http://schemas.microsoft.com/office/drawing/2014/main" id="{3C9798B2-4050-E906-7B08-6B15DF079A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58738"/>
            <a:ext cx="9390063" cy="671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a:extLst>
              <a:ext uri="{FF2B5EF4-FFF2-40B4-BE49-F238E27FC236}">
                <a16:creationId xmlns:a16="http://schemas.microsoft.com/office/drawing/2014/main" id="{922607D6-8B3E-C50C-42BC-2597595386F0}"/>
              </a:ext>
            </a:extLst>
          </p:cNvPr>
          <p:cNvSpPr>
            <a:spLocks noGrp="1"/>
          </p:cNvSpPr>
          <p:nvPr>
            <p:ph type="body" idx="1"/>
          </p:nvPr>
        </p:nvSpPr>
        <p:spPr>
          <a:xfrm>
            <a:off x="526942" y="1769389"/>
            <a:ext cx="10086783" cy="4555200"/>
          </a:xfrm>
        </p:spPr>
        <p:txBody>
          <a:bodyPr/>
          <a:lstStyle/>
          <a:p>
            <a:pPr algn="just"/>
            <a:r>
              <a:rPr lang="en-GB" altLang="en-US" dirty="0"/>
              <a:t>Boosting is a technique that involves training multiple </a:t>
            </a:r>
            <a:r>
              <a:rPr lang="en-GB" altLang="en-US" b="1" dirty="0"/>
              <a:t>weak</a:t>
            </a:r>
            <a:r>
              <a:rPr lang="en-GB" altLang="en-US" dirty="0"/>
              <a:t> models </a:t>
            </a:r>
            <a:r>
              <a:rPr lang="en-GB" altLang="en-US" b="1" dirty="0"/>
              <a:t>sequentially</a:t>
            </a:r>
            <a:r>
              <a:rPr lang="en-GB" altLang="en-US" dirty="0"/>
              <a:t>. In each iteration, the weak model is trained on the data that was misclassified by the previous models. </a:t>
            </a:r>
          </a:p>
          <a:p>
            <a:endParaRPr lang="en-GB" altLang="en-US" dirty="0"/>
          </a:p>
          <a:p>
            <a:pPr algn="just"/>
            <a:r>
              <a:rPr lang="en-GB" altLang="en-US" dirty="0"/>
              <a:t>The final prediction is a </a:t>
            </a:r>
            <a:r>
              <a:rPr lang="en-GB" altLang="en-US" b="1" dirty="0"/>
              <a:t>weighted sum </a:t>
            </a:r>
            <a:r>
              <a:rPr lang="en-GB" altLang="en-US" dirty="0"/>
              <a:t>of the predictions of all the weak models. Boosting is particularly effective when the individual models are </a:t>
            </a:r>
            <a:r>
              <a:rPr lang="en-GB" altLang="en-US" b="1" dirty="0"/>
              <a:t>biased or have high error </a:t>
            </a:r>
            <a:r>
              <a:rPr lang="en-GB" altLang="en-US" dirty="0"/>
              <a:t>rates.</a:t>
            </a:r>
          </a:p>
          <a:p>
            <a:pPr algn="just"/>
            <a:r>
              <a:rPr lang="en-GB" altLang="en-US" dirty="0"/>
              <a:t>The main idea behind boosting is to convert </a:t>
            </a:r>
            <a:r>
              <a:rPr lang="en-GB" altLang="en-US" b="1" dirty="0"/>
              <a:t>weak learners to strong learners</a:t>
            </a:r>
            <a:r>
              <a:rPr lang="en-GB" altLang="en-US" dirty="0"/>
              <a:t> in sequential iterations.</a:t>
            </a:r>
          </a:p>
          <a:p>
            <a:endParaRPr lang="en-US" altLang="en-US" dirty="0"/>
          </a:p>
        </p:txBody>
      </p:sp>
      <p:sp>
        <p:nvSpPr>
          <p:cNvPr id="18434" name="Title 1">
            <a:extLst>
              <a:ext uri="{FF2B5EF4-FFF2-40B4-BE49-F238E27FC236}">
                <a16:creationId xmlns:a16="http://schemas.microsoft.com/office/drawing/2014/main" id="{5AC30954-8F33-58DC-40C1-23948B13888B}"/>
              </a:ext>
            </a:extLst>
          </p:cNvPr>
          <p:cNvSpPr>
            <a:spLocks noGrp="1"/>
          </p:cNvSpPr>
          <p:nvPr>
            <p:ph type="title"/>
          </p:nvPr>
        </p:nvSpPr>
        <p:spPr/>
        <p:txBody>
          <a:bodyPr/>
          <a:lstStyle/>
          <a:p>
            <a:r>
              <a:rPr lang="en-GB" altLang="en-US"/>
              <a:t>Boosting</a:t>
            </a:r>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Content Placeholder 2">
            <a:extLst>
              <a:ext uri="{FF2B5EF4-FFF2-40B4-BE49-F238E27FC236}">
                <a16:creationId xmlns:a16="http://schemas.microsoft.com/office/drawing/2014/main" id="{1A290A36-460E-FBBB-A66F-47B02117807A}"/>
              </a:ext>
            </a:extLst>
          </p:cNvPr>
          <p:cNvSpPr>
            <a:spLocks noGrp="1"/>
          </p:cNvSpPr>
          <p:nvPr>
            <p:ph type="body" idx="1"/>
          </p:nvPr>
        </p:nvSpPr>
        <p:spPr/>
        <p:txBody>
          <a:bodyPr/>
          <a:lstStyle/>
          <a:p>
            <a:r>
              <a:rPr lang="en-GB" altLang="en-US" sz="2400" dirty="0"/>
              <a:t>Suppose a candidate has attended </a:t>
            </a:r>
            <a:r>
              <a:rPr lang="en-GB" altLang="en-US" sz="2400" b="1" dirty="0"/>
              <a:t>five</a:t>
            </a:r>
            <a:r>
              <a:rPr lang="en-GB" altLang="en-US" sz="2400" dirty="0"/>
              <a:t> </a:t>
            </a:r>
            <a:r>
              <a:rPr lang="en-GB" altLang="en-US" sz="2400" b="1" dirty="0"/>
              <a:t>interviews</a:t>
            </a:r>
            <a:r>
              <a:rPr lang="en-GB" altLang="en-US" sz="2400" dirty="0"/>
              <a:t> in </a:t>
            </a:r>
            <a:r>
              <a:rPr lang="en-GB" altLang="en-US" sz="2400" b="1" dirty="0"/>
              <a:t>five different companies</a:t>
            </a:r>
            <a:r>
              <a:rPr lang="en-GB" altLang="en-US" sz="2400" dirty="0"/>
              <a:t>. And based on his performance in these five interviews, he wants to rate himself on the skill.</a:t>
            </a:r>
            <a:endParaRPr lang="en-US" altLang="en-US" sz="1600" dirty="0"/>
          </a:p>
          <a:p>
            <a:pPr lvl="1"/>
            <a:r>
              <a:rPr lang="en-GB" altLang="en-US" sz="2000" dirty="0"/>
              <a:t>He interviews in </a:t>
            </a:r>
            <a:r>
              <a:rPr lang="en-GB" altLang="en-US" sz="2000" dirty="0">
                <a:solidFill>
                  <a:srgbClr val="FF0000"/>
                </a:solidFill>
              </a:rPr>
              <a:t>all companies one by one and prepares himself </a:t>
            </a:r>
            <a:r>
              <a:rPr lang="en-GB" altLang="en-US" sz="2000" dirty="0"/>
              <a:t>for the upcoming interviews by learning the mistakes he made previously. </a:t>
            </a:r>
          </a:p>
          <a:p>
            <a:pPr lvl="1"/>
            <a:r>
              <a:rPr lang="en-GB" altLang="en-US" sz="2000" dirty="0"/>
              <a:t>The outcome is he could rate himself the best after learning from his mistakes and correcting himself. There is a learning rate involved in each step. </a:t>
            </a:r>
          </a:p>
          <a:p>
            <a:r>
              <a:rPr lang="en-GB" altLang="en-US" sz="2400" dirty="0"/>
              <a:t>Same is the concept of boosting!</a:t>
            </a:r>
          </a:p>
        </p:txBody>
      </p:sp>
      <p:sp>
        <p:nvSpPr>
          <p:cNvPr id="19458" name="Title 1">
            <a:extLst>
              <a:ext uri="{FF2B5EF4-FFF2-40B4-BE49-F238E27FC236}">
                <a16:creationId xmlns:a16="http://schemas.microsoft.com/office/drawing/2014/main" id="{C6252038-9586-1597-3DCC-A126B1DD40F3}"/>
              </a:ext>
            </a:extLst>
          </p:cNvPr>
          <p:cNvSpPr>
            <a:spLocks noGrp="1"/>
          </p:cNvSpPr>
          <p:nvPr>
            <p:ph type="title"/>
          </p:nvPr>
        </p:nvSpPr>
        <p:spPr/>
        <p:txBody>
          <a:bodyPr/>
          <a:lstStyle/>
          <a:p>
            <a:r>
              <a:rPr lang="en-GB" altLang="en-US"/>
              <a:t>Example: boosting</a:t>
            </a:r>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CC8E53B-FFBB-AB52-985F-0E9D3603CEF1}"/>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0B577C18-86C1-B35F-83C1-23C7AD9604FF}"/>
              </a:ext>
            </a:extLst>
          </p:cNvPr>
          <p:cNvSpPr>
            <a:spLocks noGrp="1"/>
          </p:cNvSpPr>
          <p:nvPr>
            <p:ph type="title"/>
          </p:nvPr>
        </p:nvSpPr>
        <p:spPr/>
        <p:txBody>
          <a:bodyPr/>
          <a:lstStyle/>
          <a:p>
            <a:endParaRPr lang="en-US"/>
          </a:p>
        </p:txBody>
      </p:sp>
      <p:pic>
        <p:nvPicPr>
          <p:cNvPr id="20485" name="Picture 9">
            <a:extLst>
              <a:ext uri="{FF2B5EF4-FFF2-40B4-BE49-F238E27FC236}">
                <a16:creationId xmlns:a16="http://schemas.microsoft.com/office/drawing/2014/main" id="{AABC60FD-DE49-EE06-CB68-F6217505F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7350" y="92076"/>
            <a:ext cx="8961438" cy="683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10">
            <a:extLst>
              <a:ext uri="{FF2B5EF4-FFF2-40B4-BE49-F238E27FC236}">
                <a16:creationId xmlns:a16="http://schemas.microsoft.com/office/drawing/2014/main" id="{A9CD74E6-15A4-4030-B967-EDB2C39157F8}"/>
              </a:ext>
            </a:extLst>
          </p:cNvPr>
          <p:cNvSpPr>
            <a:spLocks noChangeArrowheads="1"/>
          </p:cNvSpPr>
          <p:nvPr/>
        </p:nvSpPr>
        <p:spPr bwMode="auto">
          <a:xfrm>
            <a:off x="7543800" y="92076"/>
            <a:ext cx="32004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GB" altLang="en-US" sz="2000"/>
              <a:t>Weights of the misclassified data in the previous model are increased. </a:t>
            </a:r>
          </a:p>
          <a:p>
            <a:pPr>
              <a:spcBef>
                <a:spcPct val="0"/>
              </a:spcBef>
            </a:pPr>
            <a:r>
              <a:rPr lang="en-GB" altLang="en-US" sz="2000"/>
              <a:t>Algorithm identify the parameters to focus on to improve its performance. </a:t>
            </a:r>
            <a:endParaRPr lang="en-US" alt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Content Placeholder 2">
            <a:extLst>
              <a:ext uri="{FF2B5EF4-FFF2-40B4-BE49-F238E27FC236}">
                <a16:creationId xmlns:a16="http://schemas.microsoft.com/office/drawing/2014/main" id="{5EBCD591-1BCD-7D17-74DE-5302A57350C4}"/>
              </a:ext>
            </a:extLst>
          </p:cNvPr>
          <p:cNvSpPr>
            <a:spLocks noGrp="1"/>
          </p:cNvSpPr>
          <p:nvPr>
            <p:ph type="body" idx="1"/>
          </p:nvPr>
        </p:nvSpPr>
        <p:spPr/>
        <p:txBody>
          <a:bodyPr/>
          <a:lstStyle/>
          <a:p>
            <a:r>
              <a:rPr lang="en-US" altLang="en-US"/>
              <a:t>Adaptive boosting or AdaBoost</a:t>
            </a:r>
          </a:p>
          <a:p>
            <a:r>
              <a:rPr lang="en-US" altLang="en-US"/>
              <a:t>Gradient boosting</a:t>
            </a:r>
          </a:p>
          <a:p>
            <a:r>
              <a:rPr lang="en-GB" altLang="en-US"/>
              <a:t>Extreme gradient boosting or XGBoost</a:t>
            </a:r>
            <a:endParaRPr lang="en-US" altLang="en-US"/>
          </a:p>
        </p:txBody>
      </p:sp>
      <p:sp>
        <p:nvSpPr>
          <p:cNvPr id="21506" name="Title 1">
            <a:extLst>
              <a:ext uri="{FF2B5EF4-FFF2-40B4-BE49-F238E27FC236}">
                <a16:creationId xmlns:a16="http://schemas.microsoft.com/office/drawing/2014/main" id="{BC5559AA-5E69-5ECD-25C7-95EE5BE58D5D}"/>
              </a:ext>
            </a:extLst>
          </p:cNvPr>
          <p:cNvSpPr>
            <a:spLocks noGrp="1"/>
          </p:cNvSpPr>
          <p:nvPr>
            <p:ph type="title"/>
          </p:nvPr>
        </p:nvSpPr>
        <p:spPr/>
        <p:txBody>
          <a:bodyPr/>
          <a:lstStyle/>
          <a:p>
            <a:r>
              <a:rPr lang="en-GB" altLang="en-US"/>
              <a:t>Types of boosting</a:t>
            </a:r>
            <a:endParaRPr lang="en-US"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5203" name="Rectangle 3">
            <a:extLst>
              <a:ext uri="{FF2B5EF4-FFF2-40B4-BE49-F238E27FC236}">
                <a16:creationId xmlns:a16="http://schemas.microsoft.com/office/drawing/2014/main" id="{ED4DC15D-BA32-C1CF-D169-1E3C707B92E7}"/>
              </a:ext>
            </a:extLst>
          </p:cNvPr>
          <p:cNvSpPr>
            <a:spLocks noGrp="1" noChangeArrowheads="1"/>
          </p:cNvSpPr>
          <p:nvPr>
            <p:ph type="body" idx="1"/>
          </p:nvPr>
        </p:nvSpPr>
        <p:spPr/>
        <p:txBody>
          <a:bodyPr/>
          <a:lstStyle/>
          <a:p>
            <a:pPr eaLnBrk="1" hangingPunct="1">
              <a:lnSpc>
                <a:spcPct val="90000"/>
              </a:lnSpc>
            </a:pPr>
            <a:r>
              <a:rPr lang="en-US" altLang="ja-JP">
                <a:ea typeface="MS PGothic" panose="020B0600070205080204" pitchFamily="50" charset="-128"/>
              </a:rPr>
              <a:t>Different Classifiers</a:t>
            </a:r>
          </a:p>
          <a:p>
            <a:pPr lvl="1" eaLnBrk="1" hangingPunct="1">
              <a:lnSpc>
                <a:spcPct val="90000"/>
              </a:lnSpc>
            </a:pPr>
            <a:r>
              <a:rPr lang="en-US" altLang="ja-JP">
                <a:ea typeface="MS PGothic" panose="020B0600070205080204" pitchFamily="50" charset="-128"/>
              </a:rPr>
              <a:t>Conduct classification on a same set of class labels</a:t>
            </a:r>
          </a:p>
          <a:p>
            <a:pPr lvl="1" eaLnBrk="1" hangingPunct="1">
              <a:lnSpc>
                <a:spcPct val="90000"/>
              </a:lnSpc>
            </a:pPr>
            <a:r>
              <a:rPr lang="en-US" altLang="ja-JP">
                <a:ea typeface="MS PGothic" panose="020B0600070205080204" pitchFamily="50" charset="-128"/>
              </a:rPr>
              <a:t>May use different input or have different parameters</a:t>
            </a:r>
          </a:p>
          <a:p>
            <a:pPr lvl="1" eaLnBrk="1" hangingPunct="1">
              <a:lnSpc>
                <a:spcPct val="90000"/>
              </a:lnSpc>
            </a:pPr>
            <a:r>
              <a:rPr lang="en-US" altLang="ja-JP">
                <a:ea typeface="MS PGothic" panose="020B0600070205080204" pitchFamily="50" charset="-128"/>
              </a:rPr>
              <a:t>May produce different output for a certain  example</a:t>
            </a:r>
          </a:p>
          <a:p>
            <a:pPr eaLnBrk="1" hangingPunct="1">
              <a:lnSpc>
                <a:spcPct val="90000"/>
              </a:lnSpc>
            </a:pPr>
            <a:r>
              <a:rPr lang="en-US" altLang="ja-JP">
                <a:ea typeface="MS PGothic" panose="020B0600070205080204" pitchFamily="50" charset="-128"/>
              </a:rPr>
              <a:t>Learning Different Classifiers</a:t>
            </a:r>
          </a:p>
          <a:p>
            <a:pPr lvl="1" eaLnBrk="1" hangingPunct="1">
              <a:lnSpc>
                <a:spcPct val="90000"/>
              </a:lnSpc>
            </a:pPr>
            <a:r>
              <a:rPr lang="en-US" altLang="ja-JP">
                <a:ea typeface="MS PGothic" panose="020B0600070205080204" pitchFamily="50" charset="-128"/>
              </a:rPr>
              <a:t>Use different training examples</a:t>
            </a:r>
          </a:p>
          <a:p>
            <a:pPr lvl="1" eaLnBrk="1" hangingPunct="1">
              <a:lnSpc>
                <a:spcPct val="90000"/>
              </a:lnSpc>
            </a:pPr>
            <a:r>
              <a:rPr lang="en-US" altLang="ja-JP">
                <a:ea typeface="MS PGothic" panose="020B0600070205080204" pitchFamily="50" charset="-128"/>
              </a:rPr>
              <a:t>Use different features</a:t>
            </a:r>
          </a:p>
        </p:txBody>
      </p:sp>
      <p:sp>
        <p:nvSpPr>
          <p:cNvPr id="6147" name="Rectangle 2">
            <a:extLst>
              <a:ext uri="{FF2B5EF4-FFF2-40B4-BE49-F238E27FC236}">
                <a16:creationId xmlns:a16="http://schemas.microsoft.com/office/drawing/2014/main" id="{E9A00B7C-843D-1CE9-100C-9F7586FBDBE0}"/>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Different Classifiers (1)</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5203">
                                            <p:txEl>
                                              <p:pRg st="0" end="0"/>
                                            </p:txEl>
                                          </p:spTgt>
                                        </p:tgtEl>
                                        <p:attrNameLst>
                                          <p:attrName>style.visibility</p:attrName>
                                        </p:attrNameLst>
                                      </p:cBhvr>
                                      <p:to>
                                        <p:strVal val="visible"/>
                                      </p:to>
                                    </p:set>
                                    <p:animEffect transition="in" filter="dissolve">
                                      <p:cBhvr>
                                        <p:cTn id="7" dur="500"/>
                                        <p:tgtEl>
                                          <p:spTgt spid="43520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35203">
                                            <p:txEl>
                                              <p:pRg st="1" end="1"/>
                                            </p:txEl>
                                          </p:spTgt>
                                        </p:tgtEl>
                                        <p:attrNameLst>
                                          <p:attrName>style.visibility</p:attrName>
                                        </p:attrNameLst>
                                      </p:cBhvr>
                                      <p:to>
                                        <p:strVal val="visible"/>
                                      </p:to>
                                    </p:set>
                                    <p:animEffect transition="in" filter="dissolve">
                                      <p:cBhvr>
                                        <p:cTn id="10" dur="500"/>
                                        <p:tgtEl>
                                          <p:spTgt spid="43520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35203">
                                            <p:txEl>
                                              <p:pRg st="2" end="2"/>
                                            </p:txEl>
                                          </p:spTgt>
                                        </p:tgtEl>
                                        <p:attrNameLst>
                                          <p:attrName>style.visibility</p:attrName>
                                        </p:attrNameLst>
                                      </p:cBhvr>
                                      <p:to>
                                        <p:strVal val="visible"/>
                                      </p:to>
                                    </p:set>
                                    <p:animEffect transition="in" filter="dissolve">
                                      <p:cBhvr>
                                        <p:cTn id="13" dur="500"/>
                                        <p:tgtEl>
                                          <p:spTgt spid="43520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435203">
                                            <p:txEl>
                                              <p:pRg st="3" end="3"/>
                                            </p:txEl>
                                          </p:spTgt>
                                        </p:tgtEl>
                                        <p:attrNameLst>
                                          <p:attrName>style.visibility</p:attrName>
                                        </p:attrNameLst>
                                      </p:cBhvr>
                                      <p:to>
                                        <p:strVal val="visible"/>
                                      </p:to>
                                    </p:set>
                                    <p:animEffect transition="in" filter="dissolve">
                                      <p:cBhvr>
                                        <p:cTn id="16" dur="500"/>
                                        <p:tgtEl>
                                          <p:spTgt spid="43520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435203">
                                            <p:txEl>
                                              <p:pRg st="4" end="4"/>
                                            </p:txEl>
                                          </p:spTgt>
                                        </p:tgtEl>
                                        <p:attrNameLst>
                                          <p:attrName>style.visibility</p:attrName>
                                        </p:attrNameLst>
                                      </p:cBhvr>
                                      <p:to>
                                        <p:strVal val="visible"/>
                                      </p:to>
                                    </p:set>
                                    <p:animEffect transition="in" filter="dissolve">
                                      <p:cBhvr>
                                        <p:cTn id="21" dur="500"/>
                                        <p:tgtEl>
                                          <p:spTgt spid="435203">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35203">
                                            <p:txEl>
                                              <p:pRg st="5" end="5"/>
                                            </p:txEl>
                                          </p:spTgt>
                                        </p:tgtEl>
                                        <p:attrNameLst>
                                          <p:attrName>style.visibility</p:attrName>
                                        </p:attrNameLst>
                                      </p:cBhvr>
                                      <p:to>
                                        <p:strVal val="visible"/>
                                      </p:to>
                                    </p:set>
                                    <p:animEffect transition="in" filter="dissolve">
                                      <p:cBhvr>
                                        <p:cTn id="24" dur="500"/>
                                        <p:tgtEl>
                                          <p:spTgt spid="435203">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435203">
                                            <p:txEl>
                                              <p:pRg st="6" end="6"/>
                                            </p:txEl>
                                          </p:spTgt>
                                        </p:tgtEl>
                                        <p:attrNameLst>
                                          <p:attrName>style.visibility</p:attrName>
                                        </p:attrNameLst>
                                      </p:cBhvr>
                                      <p:to>
                                        <p:strVal val="visible"/>
                                      </p:to>
                                    </p:set>
                                    <p:animEffect transition="in" filter="dissolve">
                                      <p:cBhvr>
                                        <p:cTn id="27" dur="500"/>
                                        <p:tgtEl>
                                          <p:spTgt spid="4352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03"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BOOSTING VISUALIZATION</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3685614-3645-4B34-84AD-F4775710DF10}"/>
              </a:ext>
            </a:extLst>
          </p:cNvPr>
          <p:cNvPicPr>
            <a:picLocks noChangeAspect="1"/>
          </p:cNvPicPr>
          <p:nvPr/>
        </p:nvPicPr>
        <p:blipFill>
          <a:blip r:embed="rId3"/>
          <a:stretch>
            <a:fillRect/>
          </a:stretch>
        </p:blipFill>
        <p:spPr>
          <a:xfrm>
            <a:off x="1433093" y="1147100"/>
            <a:ext cx="8135114" cy="4563799"/>
          </a:xfrm>
          <a:prstGeom prst="rect">
            <a:avLst/>
          </a:prstGeom>
        </p:spPr>
      </p:pic>
    </p:spTree>
    <p:extLst>
      <p:ext uri="{BB962C8B-B14F-4D97-AF65-F5344CB8AC3E}">
        <p14:creationId xmlns:p14="http://schemas.microsoft.com/office/powerpoint/2010/main" val="14882643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BOOSTING TYPES</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63A67F-E2D9-4317-BCEE-8DA45E844FE2}"/>
              </a:ext>
            </a:extLst>
          </p:cNvPr>
          <p:cNvSpPr txBox="1"/>
          <p:nvPr/>
        </p:nvSpPr>
        <p:spPr>
          <a:xfrm>
            <a:off x="1414021" y="1234911"/>
            <a:ext cx="8644379" cy="3036152"/>
          </a:xfrm>
          <a:prstGeom prst="rect">
            <a:avLst/>
          </a:prstGeom>
          <a:noFill/>
        </p:spPr>
        <p:txBody>
          <a:bodyPr wrap="square" rtlCol="0">
            <a:spAutoFit/>
          </a:bodyPr>
          <a:lstStyle/>
          <a:p>
            <a:pPr marL="342900" indent="-342900">
              <a:lnSpc>
                <a:spcPct val="250000"/>
              </a:lnSpc>
              <a:buFont typeface="Wingdings" panose="05000000000000000000" pitchFamily="2" charset="2"/>
              <a:buChar char="Ø"/>
            </a:pPr>
            <a:r>
              <a:rPr lang="en-US" sz="2000"/>
              <a:t>Gradient Boosting</a:t>
            </a:r>
          </a:p>
          <a:p>
            <a:pPr marL="342900" indent="-342900">
              <a:lnSpc>
                <a:spcPct val="250000"/>
              </a:lnSpc>
              <a:buFont typeface="Wingdings" panose="05000000000000000000" pitchFamily="2" charset="2"/>
              <a:buChar char="Ø"/>
            </a:pPr>
            <a:r>
              <a:rPr lang="en-US" sz="2000" err="1"/>
              <a:t>ADAboost</a:t>
            </a:r>
            <a:endParaRPr lang="en-US" sz="2000"/>
          </a:p>
          <a:p>
            <a:pPr marL="342900" indent="-342900">
              <a:lnSpc>
                <a:spcPct val="250000"/>
              </a:lnSpc>
              <a:buFont typeface="Wingdings" panose="05000000000000000000" pitchFamily="2" charset="2"/>
              <a:buChar char="Ø"/>
            </a:pPr>
            <a:r>
              <a:rPr lang="en-US" sz="2000" err="1"/>
              <a:t>XGBoost</a:t>
            </a:r>
            <a:endParaRPr lang="en-US" sz="2000"/>
          </a:p>
          <a:p>
            <a:pPr marL="342900" indent="-342900">
              <a:lnSpc>
                <a:spcPct val="250000"/>
              </a:lnSpc>
              <a:buFont typeface="Wingdings" panose="05000000000000000000" pitchFamily="2" charset="2"/>
              <a:buChar char="Ø"/>
            </a:pPr>
            <a:r>
              <a:rPr lang="en-US" sz="2000" err="1"/>
              <a:t>CatBoost</a:t>
            </a:r>
            <a:endParaRPr lang="en-US" sz="2000"/>
          </a:p>
        </p:txBody>
      </p:sp>
    </p:spTree>
    <p:extLst>
      <p:ext uri="{BB962C8B-B14F-4D97-AF65-F5344CB8AC3E}">
        <p14:creationId xmlns:p14="http://schemas.microsoft.com/office/powerpoint/2010/main" val="5150136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863A67F-E2D9-4317-BCEE-8DA45E844FE2}"/>
              </a:ext>
            </a:extLst>
          </p:cNvPr>
          <p:cNvSpPr txBox="1"/>
          <p:nvPr/>
        </p:nvSpPr>
        <p:spPr>
          <a:xfrm>
            <a:off x="728420" y="1194072"/>
            <a:ext cx="10808079" cy="511364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000" dirty="0"/>
              <a:t>Used to minimize the bias error of the model</a:t>
            </a:r>
          </a:p>
          <a:p>
            <a:pPr marL="342900" indent="-342900">
              <a:lnSpc>
                <a:spcPct val="150000"/>
              </a:lnSpc>
              <a:buFont typeface="Wingdings" panose="05000000000000000000" pitchFamily="2" charset="2"/>
              <a:buChar char="Ø"/>
            </a:pPr>
            <a:r>
              <a:rPr lang="en-US" sz="2000" dirty="0"/>
              <a:t>Aims to improve model accuracy over iterations</a:t>
            </a:r>
          </a:p>
          <a:p>
            <a:pPr marL="342900" indent="-342900">
              <a:lnSpc>
                <a:spcPct val="150000"/>
              </a:lnSpc>
              <a:buFont typeface="Wingdings" panose="05000000000000000000" pitchFamily="2" charset="2"/>
              <a:buChar char="Ø"/>
            </a:pPr>
            <a:r>
              <a:rPr lang="en-US" sz="2000" dirty="0"/>
              <a:t>Utilizes simple models (weak learners) as building blocks</a:t>
            </a:r>
          </a:p>
          <a:p>
            <a:pPr marL="342900" indent="-342900">
              <a:lnSpc>
                <a:spcPct val="150000"/>
              </a:lnSpc>
              <a:buFont typeface="Wingdings" panose="05000000000000000000" pitchFamily="2" charset="2"/>
              <a:buChar char="Ø"/>
            </a:pPr>
            <a:r>
              <a:rPr lang="en-US" sz="2000" dirty="0"/>
              <a:t>Sequentially adds predictors to an ensemble with each one correcting for the errors of its predecessor</a:t>
            </a:r>
          </a:p>
          <a:p>
            <a:pPr marL="342900" indent="-342900">
              <a:lnSpc>
                <a:spcPct val="150000"/>
              </a:lnSpc>
              <a:buFont typeface="Wingdings" panose="05000000000000000000" pitchFamily="2" charset="2"/>
              <a:buChar char="Ø"/>
            </a:pPr>
            <a:r>
              <a:rPr lang="en-US" sz="2000" dirty="0"/>
              <a:t>Can be used for predicting continuous target variable (as a Regressor) as well as categorical target variable (as a Classifier)</a:t>
            </a:r>
          </a:p>
          <a:p>
            <a:pPr marL="342900" indent="-342900">
              <a:lnSpc>
                <a:spcPct val="150000"/>
              </a:lnSpc>
              <a:buFont typeface="Wingdings" panose="05000000000000000000" pitchFamily="2" charset="2"/>
              <a:buChar char="Ø"/>
            </a:pPr>
            <a:r>
              <a:rPr lang="en-US" sz="2000" dirty="0"/>
              <a:t>When used as a regressor, the cost function is Mean Square Error (MSE) and when it is used as a classifier then the cost function is Log loss.</a:t>
            </a:r>
          </a:p>
          <a:p>
            <a:pPr marL="342900" indent="-342900">
              <a:lnSpc>
                <a:spcPct val="150000"/>
              </a:lnSpc>
              <a:buFont typeface="Wingdings" panose="05000000000000000000" pitchFamily="2" charset="2"/>
              <a:buChar char="Ø"/>
            </a:pPr>
            <a:endParaRPr lang="en-US" sz="2000" dirty="0"/>
          </a:p>
          <a:p>
            <a:pPr marL="342900" indent="-342900">
              <a:lnSpc>
                <a:spcPct val="150000"/>
              </a:lnSpc>
              <a:buFont typeface="Wingdings" panose="05000000000000000000" pitchFamily="2" charset="2"/>
              <a:buChar char="Ø"/>
            </a:pPr>
            <a:endParaRPr lang="en-US" sz="2000" dirty="0"/>
          </a:p>
        </p:txBody>
      </p:sp>
    </p:spTree>
    <p:extLst>
      <p:ext uri="{BB962C8B-B14F-4D97-AF65-F5344CB8AC3E}">
        <p14:creationId xmlns:p14="http://schemas.microsoft.com/office/powerpoint/2010/main" val="491834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6680208" y="848413"/>
            <a:ext cx="4911365" cy="2931736"/>
          </a:xfrm>
          <a:prstGeom prst="rect">
            <a:avLst/>
          </a:prstGeom>
        </p:spPr>
      </p:pic>
      <p:sp>
        <p:nvSpPr>
          <p:cNvPr id="10" name="TextBox 9">
            <a:extLst>
              <a:ext uri="{FF2B5EF4-FFF2-40B4-BE49-F238E27FC236}">
                <a16:creationId xmlns:a16="http://schemas.microsoft.com/office/drawing/2014/main" id="{49DE4587-8A37-450F-B938-D8C93E0EC0E4}"/>
              </a:ext>
            </a:extLst>
          </p:cNvPr>
          <p:cNvSpPr txBox="1"/>
          <p:nvPr/>
        </p:nvSpPr>
        <p:spPr>
          <a:xfrm>
            <a:off x="600427" y="1686393"/>
            <a:ext cx="5835202" cy="3805594"/>
          </a:xfrm>
          <a:prstGeom prst="rect">
            <a:avLst/>
          </a:prstGeom>
          <a:noFill/>
        </p:spPr>
        <p:txBody>
          <a:bodyPr wrap="square" rtlCol="0">
            <a:spAutoFit/>
          </a:bodyPr>
          <a:lstStyle/>
          <a:p>
            <a:pPr marL="342900" indent="-342900">
              <a:lnSpc>
                <a:spcPct val="250000"/>
              </a:lnSpc>
              <a:buFont typeface="Wingdings" panose="05000000000000000000" pitchFamily="2" charset="2"/>
              <a:buChar char="Ø"/>
            </a:pPr>
            <a:r>
              <a:rPr lang="en-US" sz="2000" dirty="0"/>
              <a:t>“Age” target variable</a:t>
            </a:r>
          </a:p>
          <a:p>
            <a:pPr marL="342900" indent="-342900">
              <a:lnSpc>
                <a:spcPct val="250000"/>
              </a:lnSpc>
              <a:buFont typeface="Wingdings" panose="05000000000000000000" pitchFamily="2" charset="2"/>
              <a:buChar char="Ø"/>
            </a:pPr>
            <a:r>
              <a:rPr lang="en-US" sz="2000" dirty="0"/>
              <a:t>Continuous target variable</a:t>
            </a:r>
          </a:p>
          <a:p>
            <a:pPr marL="342900" indent="-342900">
              <a:lnSpc>
                <a:spcPct val="250000"/>
              </a:lnSpc>
              <a:buFont typeface="Wingdings" panose="05000000000000000000" pitchFamily="2" charset="2"/>
              <a:buChar char="Ø"/>
            </a:pPr>
            <a:r>
              <a:rPr lang="en-US" sz="2000" dirty="0"/>
              <a:t>Will use Regression</a:t>
            </a:r>
          </a:p>
          <a:p>
            <a:pPr marL="342900" indent="-342900">
              <a:lnSpc>
                <a:spcPct val="250000"/>
              </a:lnSpc>
              <a:buFont typeface="Wingdings" panose="05000000000000000000" pitchFamily="2" charset="2"/>
              <a:buChar char="Ø"/>
            </a:pPr>
            <a:r>
              <a:rPr lang="en-US" sz="2000" dirty="0"/>
              <a:t>Cost function is Mean Square Error (MSE)</a:t>
            </a:r>
          </a:p>
          <a:p>
            <a:pPr marL="342900" indent="-342900">
              <a:lnSpc>
                <a:spcPct val="250000"/>
              </a:lnSpc>
              <a:buFont typeface="Wingdings" panose="05000000000000000000" pitchFamily="2" charset="2"/>
              <a:buChar char="Ø"/>
            </a:pPr>
            <a:endParaRPr lang="en-US" sz="2000" dirty="0"/>
          </a:p>
        </p:txBody>
      </p:sp>
      <p:sp>
        <p:nvSpPr>
          <p:cNvPr id="2" name="TextBox 1">
            <a:extLst>
              <a:ext uri="{FF2B5EF4-FFF2-40B4-BE49-F238E27FC236}">
                <a16:creationId xmlns:a16="http://schemas.microsoft.com/office/drawing/2014/main" id="{CB1D7AE2-75BF-4F20-A62E-38355ED2985E}"/>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1523138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7220702" y="529900"/>
            <a:ext cx="4315798" cy="2576225"/>
          </a:xfrm>
          <a:prstGeom prst="rect">
            <a:avLst/>
          </a:prstGeom>
        </p:spPr>
      </p:pic>
      <p:pic>
        <p:nvPicPr>
          <p:cNvPr id="3" name="Picture 2">
            <a:extLst>
              <a:ext uri="{FF2B5EF4-FFF2-40B4-BE49-F238E27FC236}">
                <a16:creationId xmlns:a16="http://schemas.microsoft.com/office/drawing/2014/main" id="{ADBCEB70-97B4-455D-A6DF-18D93F18C2C7}"/>
              </a:ext>
            </a:extLst>
          </p:cNvPr>
          <p:cNvPicPr>
            <a:picLocks noChangeAspect="1"/>
          </p:cNvPicPr>
          <p:nvPr/>
        </p:nvPicPr>
        <p:blipFill rotWithShape="1">
          <a:blip r:embed="rId4"/>
          <a:srcRect l="18721" t="-986" r="15866" b="61829"/>
          <a:stretch/>
        </p:blipFill>
        <p:spPr>
          <a:xfrm>
            <a:off x="159025" y="3106125"/>
            <a:ext cx="7931427" cy="2069190"/>
          </a:xfrm>
          <a:prstGeom prst="rect">
            <a:avLst/>
          </a:prstGeom>
        </p:spPr>
      </p:pic>
      <p:sp>
        <p:nvSpPr>
          <p:cNvPr id="5" name="TextBox 4">
            <a:extLst>
              <a:ext uri="{FF2B5EF4-FFF2-40B4-BE49-F238E27FC236}">
                <a16:creationId xmlns:a16="http://schemas.microsoft.com/office/drawing/2014/main" id="{34EFDEBF-BCC8-4FDD-8CD7-4EC06637DD57}"/>
              </a:ext>
            </a:extLst>
          </p:cNvPr>
          <p:cNvSpPr txBox="1"/>
          <p:nvPr/>
        </p:nvSpPr>
        <p:spPr>
          <a:xfrm>
            <a:off x="4124738" y="4003901"/>
            <a:ext cx="894371" cy="369332"/>
          </a:xfrm>
          <a:prstGeom prst="rect">
            <a:avLst/>
          </a:prstGeom>
          <a:solidFill>
            <a:schemeClr val="bg1"/>
          </a:solidFill>
        </p:spPr>
        <p:txBody>
          <a:bodyPr wrap="square" rtlCol="0">
            <a:spAutoFit/>
          </a:bodyPr>
          <a:lstStyle/>
          <a:p>
            <a:r>
              <a:rPr lang="en-US" sz="1800"/>
              <a:t>41.33</a:t>
            </a:r>
          </a:p>
        </p:txBody>
      </p:sp>
      <p:pic>
        <p:nvPicPr>
          <p:cNvPr id="8" name="Picture 7">
            <a:extLst>
              <a:ext uri="{FF2B5EF4-FFF2-40B4-BE49-F238E27FC236}">
                <a16:creationId xmlns:a16="http://schemas.microsoft.com/office/drawing/2014/main" id="{3A0679E5-6830-42BB-954F-F134A2240982}"/>
              </a:ext>
            </a:extLst>
          </p:cNvPr>
          <p:cNvPicPr>
            <a:picLocks noChangeAspect="1"/>
          </p:cNvPicPr>
          <p:nvPr/>
        </p:nvPicPr>
        <p:blipFill>
          <a:blip r:embed="rId5"/>
          <a:stretch>
            <a:fillRect/>
          </a:stretch>
        </p:blipFill>
        <p:spPr>
          <a:xfrm>
            <a:off x="7790568" y="4514179"/>
            <a:ext cx="3801005" cy="543001"/>
          </a:xfrm>
          <a:prstGeom prst="rect">
            <a:avLst/>
          </a:prstGeom>
        </p:spPr>
      </p:pic>
      <p:sp>
        <p:nvSpPr>
          <p:cNvPr id="17" name="TextBox 16">
            <a:extLst>
              <a:ext uri="{FF2B5EF4-FFF2-40B4-BE49-F238E27FC236}">
                <a16:creationId xmlns:a16="http://schemas.microsoft.com/office/drawing/2014/main" id="{721F2CA3-0B2F-4E03-A5A0-9343EA67ED37}"/>
              </a:ext>
            </a:extLst>
          </p:cNvPr>
          <p:cNvSpPr txBox="1"/>
          <p:nvPr/>
        </p:nvSpPr>
        <p:spPr>
          <a:xfrm>
            <a:off x="8130734" y="4963257"/>
            <a:ext cx="3460839" cy="584775"/>
          </a:xfrm>
          <a:prstGeom prst="rect">
            <a:avLst/>
          </a:prstGeom>
          <a:noFill/>
          <a:ln>
            <a:noFill/>
          </a:ln>
        </p:spPr>
        <p:txBody>
          <a:bodyPr wrap="square" rtlCol="0">
            <a:spAutoFit/>
          </a:bodyPr>
          <a:lstStyle/>
          <a:p>
            <a:r>
              <a:rPr lang="en-US" sz="1800" err="1">
                <a:latin typeface="Calibri" panose="020F0502020204030204" pitchFamily="34" charset="0"/>
                <a:ea typeface="Calibri" panose="020F0502020204030204" pitchFamily="34" charset="0"/>
                <a:cs typeface="Times New Roman" panose="02020603050405020304" pitchFamily="18" charset="0"/>
              </a:rPr>
              <a:t>A</a:t>
            </a:r>
            <a:r>
              <a:rPr lang="en-US" sz="1800" err="1">
                <a:effectLst/>
                <a:latin typeface="Calibri" panose="020F0502020204030204" pitchFamily="34" charset="0"/>
                <a:ea typeface="Calibri" panose="020F0502020204030204" pitchFamily="34" charset="0"/>
                <a:cs typeface="Times New Roman" panose="02020603050405020304" pitchFamily="18" charset="0"/>
              </a:rPr>
              <a:t>ge</a:t>
            </a:r>
            <a:r>
              <a:rPr lang="en-US" sz="1800" baseline="-25000" err="1">
                <a:effectLst/>
                <a:latin typeface="Calibri" panose="020F0502020204030204" pitchFamily="34" charset="0"/>
                <a:ea typeface="Calibri" panose="020F0502020204030204" pitchFamily="34" charset="0"/>
                <a:cs typeface="Times New Roman" panose="02020603050405020304" pitchFamily="18" charset="0"/>
              </a:rPr>
              <a:t>i</a:t>
            </a:r>
            <a:r>
              <a:rPr lang="en-US"/>
              <a:t> = Actual age</a:t>
            </a:r>
          </a:p>
          <a:p>
            <a:r>
              <a:rPr lang="en-US"/>
              <a:t>Mu = Mean (41.33)</a:t>
            </a:r>
          </a:p>
        </p:txBody>
      </p:sp>
      <p:sp>
        <p:nvSpPr>
          <p:cNvPr id="12" name="TextBox 11">
            <a:extLst>
              <a:ext uri="{FF2B5EF4-FFF2-40B4-BE49-F238E27FC236}">
                <a16:creationId xmlns:a16="http://schemas.microsoft.com/office/drawing/2014/main" id="{031B2570-5889-49C7-BACB-EB3A53994E60}"/>
              </a:ext>
            </a:extLst>
          </p:cNvPr>
          <p:cNvSpPr txBox="1"/>
          <p:nvPr/>
        </p:nvSpPr>
        <p:spPr>
          <a:xfrm>
            <a:off x="559078" y="1132681"/>
            <a:ext cx="3049920" cy="523220"/>
          </a:xfrm>
          <a:prstGeom prst="rect">
            <a:avLst/>
          </a:prstGeom>
          <a:noFill/>
        </p:spPr>
        <p:txBody>
          <a:bodyPr wrap="square" rtlCol="0">
            <a:spAutoFit/>
          </a:bodyPr>
          <a:lstStyle/>
          <a:p>
            <a:r>
              <a:rPr lang="en-US" sz="2800">
                <a:solidFill>
                  <a:schemeClr val="accent3">
                    <a:lumMod val="75000"/>
                  </a:schemeClr>
                </a:solidFill>
              </a:rPr>
              <a:t>1</a:t>
            </a:r>
            <a:r>
              <a:rPr lang="en-US" sz="2800" baseline="30000">
                <a:solidFill>
                  <a:schemeClr val="accent3">
                    <a:lumMod val="75000"/>
                  </a:schemeClr>
                </a:solidFill>
              </a:rPr>
              <a:t>st</a:t>
            </a:r>
            <a:r>
              <a:rPr lang="en-US" sz="2800">
                <a:solidFill>
                  <a:schemeClr val="accent3">
                    <a:lumMod val="75000"/>
                  </a:schemeClr>
                </a:solidFill>
              </a:rPr>
              <a:t> Estimator: </a:t>
            </a:r>
          </a:p>
        </p:txBody>
      </p:sp>
      <p:sp>
        <p:nvSpPr>
          <p:cNvPr id="2" name="TextBox 1">
            <a:extLst>
              <a:ext uri="{FF2B5EF4-FFF2-40B4-BE49-F238E27FC236}">
                <a16:creationId xmlns:a16="http://schemas.microsoft.com/office/drawing/2014/main" id="{9B494549-072B-42BA-B92F-0E7276E1AF70}"/>
              </a:ext>
            </a:extLst>
          </p:cNvPr>
          <p:cNvSpPr txBox="1"/>
          <p:nvPr/>
        </p:nvSpPr>
        <p:spPr>
          <a:xfrm>
            <a:off x="8847228" y="3949410"/>
            <a:ext cx="1932495" cy="400110"/>
          </a:xfrm>
          <a:prstGeom prst="rect">
            <a:avLst/>
          </a:prstGeom>
          <a:noFill/>
        </p:spPr>
        <p:txBody>
          <a:bodyPr wrap="square" rtlCol="0">
            <a:spAutoFit/>
          </a:bodyPr>
          <a:lstStyle/>
          <a:p>
            <a:r>
              <a:rPr lang="en-US" sz="2000" b="1">
                <a:solidFill>
                  <a:schemeClr val="tx1">
                    <a:lumMod val="50000"/>
                    <a:lumOff val="50000"/>
                  </a:schemeClr>
                </a:solidFill>
              </a:rPr>
              <a:t>Root level</a:t>
            </a:r>
          </a:p>
        </p:txBody>
      </p:sp>
      <p:sp>
        <p:nvSpPr>
          <p:cNvPr id="13" name="Arrow: Right 12">
            <a:extLst>
              <a:ext uri="{FF2B5EF4-FFF2-40B4-BE49-F238E27FC236}">
                <a16:creationId xmlns:a16="http://schemas.microsoft.com/office/drawing/2014/main" id="{522AEDBB-BD3D-48B7-801B-D2A7DD0F14EB}"/>
              </a:ext>
            </a:extLst>
          </p:cNvPr>
          <p:cNvSpPr/>
          <p:nvPr/>
        </p:nvSpPr>
        <p:spPr>
          <a:xfrm flipH="1">
            <a:off x="8037092" y="4059226"/>
            <a:ext cx="688227" cy="162988"/>
          </a:xfrm>
          <a:prstGeom prst="rightArrow">
            <a:avLst/>
          </a:prstGeom>
          <a:solidFill>
            <a:schemeClr val="accent1">
              <a:lumMod val="25000"/>
              <a:lumOff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2D9D154-2136-4B28-BCD1-C3B1C7643D70}"/>
              </a:ext>
            </a:extLst>
          </p:cNvPr>
          <p:cNvSpPr txBox="1"/>
          <p:nvPr/>
        </p:nvSpPr>
        <p:spPr>
          <a:xfrm>
            <a:off x="2422689" y="6275592"/>
            <a:ext cx="7513163" cy="307777"/>
          </a:xfrm>
          <a:prstGeom prst="rect">
            <a:avLst/>
          </a:prstGeom>
          <a:noFill/>
        </p:spPr>
        <p:txBody>
          <a:bodyPr wrap="square" rtlCol="0">
            <a:spAutoFit/>
          </a:bodyPr>
          <a:lstStyle/>
          <a:p>
            <a:r>
              <a:rPr lang="en-US" dirty="0">
                <a:hlinkClick r:id="rId6"/>
              </a:rPr>
              <a:t>Gradient Boosting Algorithm | How Gradient Boosting Algorithm Works (analyticsvidhya.com)</a:t>
            </a:r>
            <a:endParaRPr lang="en-US" dirty="0"/>
          </a:p>
        </p:txBody>
      </p:sp>
    </p:spTree>
    <p:extLst>
      <p:ext uri="{BB962C8B-B14F-4D97-AF65-F5344CB8AC3E}">
        <p14:creationId xmlns:p14="http://schemas.microsoft.com/office/powerpoint/2010/main" val="7036564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7407519" y="436375"/>
            <a:ext cx="4315798" cy="2576225"/>
          </a:xfrm>
          <a:prstGeom prst="rect">
            <a:avLst/>
          </a:prstGeom>
        </p:spPr>
      </p:pic>
      <p:sp>
        <p:nvSpPr>
          <p:cNvPr id="2" name="TextBox 1">
            <a:extLst>
              <a:ext uri="{FF2B5EF4-FFF2-40B4-BE49-F238E27FC236}">
                <a16:creationId xmlns:a16="http://schemas.microsoft.com/office/drawing/2014/main" id="{3C532985-F7E7-4217-92C6-AEAB8E6C5477}"/>
              </a:ext>
            </a:extLst>
          </p:cNvPr>
          <p:cNvSpPr txBox="1"/>
          <p:nvPr/>
        </p:nvSpPr>
        <p:spPr>
          <a:xfrm>
            <a:off x="468683" y="1918596"/>
            <a:ext cx="6337470" cy="2677656"/>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800"/>
              <a:t> Root level consists of all records</a:t>
            </a:r>
          </a:p>
          <a:p>
            <a:pPr marL="285750" indent="-285750">
              <a:lnSpc>
                <a:spcPct val="150000"/>
              </a:lnSpc>
              <a:buFont typeface="Wingdings" panose="05000000000000000000" pitchFamily="2" charset="2"/>
              <a:buChar char="Ø"/>
            </a:pPr>
            <a:r>
              <a:rPr lang="en-US" sz="2800"/>
              <a:t> Predicted age of this level is the mean of entire “Age” column (41.33)</a:t>
            </a:r>
          </a:p>
          <a:p>
            <a:pPr marL="285750" indent="-285750">
              <a:buFont typeface="Wingdings" panose="05000000000000000000" pitchFamily="2" charset="2"/>
              <a:buChar char="Ø"/>
            </a:pPr>
            <a:endParaRPr lang="en-US" sz="2800"/>
          </a:p>
        </p:txBody>
      </p:sp>
      <p:sp>
        <p:nvSpPr>
          <p:cNvPr id="7" name="TextBox 6">
            <a:extLst>
              <a:ext uri="{FF2B5EF4-FFF2-40B4-BE49-F238E27FC236}">
                <a16:creationId xmlns:a16="http://schemas.microsoft.com/office/drawing/2014/main" id="{C305050A-5AA6-42BF-94C7-0FD9E93AC6F0}"/>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4215855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7407519" y="436375"/>
            <a:ext cx="4315798" cy="2576225"/>
          </a:xfrm>
          <a:prstGeom prst="rect">
            <a:avLst/>
          </a:prstGeom>
        </p:spPr>
      </p:pic>
      <p:sp>
        <p:nvSpPr>
          <p:cNvPr id="12" name="TextBox 11">
            <a:extLst>
              <a:ext uri="{FF2B5EF4-FFF2-40B4-BE49-F238E27FC236}">
                <a16:creationId xmlns:a16="http://schemas.microsoft.com/office/drawing/2014/main" id="{031B2570-5889-49C7-BACB-EB3A53994E60}"/>
              </a:ext>
            </a:extLst>
          </p:cNvPr>
          <p:cNvSpPr txBox="1"/>
          <p:nvPr/>
        </p:nvSpPr>
        <p:spPr>
          <a:xfrm>
            <a:off x="559078" y="1906998"/>
            <a:ext cx="6690134" cy="1682192"/>
          </a:xfrm>
          <a:prstGeom prst="rect">
            <a:avLst/>
          </a:prstGeom>
          <a:noFill/>
        </p:spPr>
        <p:txBody>
          <a:bodyPr wrap="square" rtlCol="0">
            <a:spAutoFit/>
          </a:bodyPr>
          <a:lstStyle/>
          <a:p>
            <a:pPr marL="457200" indent="-457200">
              <a:lnSpc>
                <a:spcPct val="200000"/>
              </a:lnSpc>
              <a:buFont typeface="Wingdings" panose="05000000000000000000" pitchFamily="2" charset="2"/>
              <a:buChar char="Ø"/>
            </a:pPr>
            <a:r>
              <a:rPr lang="en-US" sz="2800">
                <a:solidFill>
                  <a:schemeClr val="accent3">
                    <a:lumMod val="75000"/>
                  </a:schemeClr>
                </a:solidFill>
              </a:rPr>
              <a:t>The cost function is MSE</a:t>
            </a:r>
          </a:p>
          <a:p>
            <a:pPr marL="457200" indent="-457200">
              <a:lnSpc>
                <a:spcPct val="200000"/>
              </a:lnSpc>
              <a:buFont typeface="Wingdings" panose="05000000000000000000" pitchFamily="2" charset="2"/>
              <a:buChar char="Ø"/>
            </a:pPr>
            <a:r>
              <a:rPr lang="en-US" sz="2800">
                <a:solidFill>
                  <a:schemeClr val="accent3">
                    <a:lumMod val="75000"/>
                  </a:schemeClr>
                </a:solidFill>
              </a:rPr>
              <a:t>Goal is to reduce it</a:t>
            </a:r>
          </a:p>
        </p:txBody>
      </p:sp>
      <p:sp>
        <p:nvSpPr>
          <p:cNvPr id="7" name="TextBox 6">
            <a:extLst>
              <a:ext uri="{FF2B5EF4-FFF2-40B4-BE49-F238E27FC236}">
                <a16:creationId xmlns:a16="http://schemas.microsoft.com/office/drawing/2014/main" id="{323402C6-D738-4F3C-82B0-AB1FFC1E5AC4}"/>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3598117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C48D580-0F12-4FCF-8A02-FBCF42F1F4BA}"/>
              </a:ext>
            </a:extLst>
          </p:cNvPr>
          <p:cNvSpPr txBox="1"/>
          <p:nvPr/>
        </p:nvSpPr>
        <p:spPr>
          <a:xfrm>
            <a:off x="1336431" y="1639957"/>
            <a:ext cx="9089717" cy="383662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800"/>
              <a:t> Will create a decision stump with one of the independent variables</a:t>
            </a:r>
          </a:p>
          <a:p>
            <a:pPr marL="285750" indent="-285750">
              <a:lnSpc>
                <a:spcPct val="200000"/>
              </a:lnSpc>
              <a:buFont typeface="Wingdings" panose="05000000000000000000" pitchFamily="2" charset="2"/>
              <a:buChar char="Ø"/>
            </a:pPr>
            <a:r>
              <a:rPr lang="en-US" sz="2800"/>
              <a:t> Lets take “</a:t>
            </a:r>
            <a:r>
              <a:rPr lang="en-US" sz="2800" err="1"/>
              <a:t>LikesExercising</a:t>
            </a:r>
            <a:r>
              <a:rPr lang="en-US" sz="2800"/>
              <a:t>”</a:t>
            </a:r>
          </a:p>
          <a:p>
            <a:pPr marL="285750" indent="-285750">
              <a:lnSpc>
                <a:spcPct val="200000"/>
              </a:lnSpc>
              <a:buFont typeface="Wingdings" panose="05000000000000000000" pitchFamily="2" charset="2"/>
              <a:buChar char="Ø"/>
            </a:pPr>
            <a:r>
              <a:rPr lang="en-US" sz="2800"/>
              <a:t> “True” and “False” records will go to different child nodes</a:t>
            </a:r>
          </a:p>
        </p:txBody>
      </p:sp>
      <p:sp>
        <p:nvSpPr>
          <p:cNvPr id="6" name="TextBox 5">
            <a:extLst>
              <a:ext uri="{FF2B5EF4-FFF2-40B4-BE49-F238E27FC236}">
                <a16:creationId xmlns:a16="http://schemas.microsoft.com/office/drawing/2014/main" id="{38C04CD8-B377-4734-A769-BEB25CC65D99}"/>
              </a:ext>
            </a:extLst>
          </p:cNvPr>
          <p:cNvSpPr txBox="1"/>
          <p:nvPr/>
        </p:nvSpPr>
        <p:spPr>
          <a:xfrm>
            <a:off x="2422689" y="6177428"/>
            <a:ext cx="7513163" cy="307777"/>
          </a:xfrm>
          <a:prstGeom prst="rect">
            <a:avLst/>
          </a:prstGeom>
          <a:noFill/>
        </p:spPr>
        <p:txBody>
          <a:bodyPr wrap="square" rtlCol="0">
            <a:spAutoFit/>
          </a:bodyPr>
          <a:lstStyle/>
          <a:p>
            <a:r>
              <a:rPr lang="en-US" dirty="0">
                <a:hlinkClick r:id="rId3"/>
              </a:rPr>
              <a:t>Gradient Boosting Algorithm | How Gradient Boosting Algorithm Works (analyticsvidhya.com)</a:t>
            </a:r>
            <a:endParaRPr lang="en-US" dirty="0"/>
          </a:p>
        </p:txBody>
      </p:sp>
    </p:spTree>
    <p:extLst>
      <p:ext uri="{BB962C8B-B14F-4D97-AF65-F5344CB8AC3E}">
        <p14:creationId xmlns:p14="http://schemas.microsoft.com/office/powerpoint/2010/main" val="2026378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7407519" y="436375"/>
            <a:ext cx="4315798" cy="2576225"/>
          </a:xfrm>
          <a:prstGeom prst="rect">
            <a:avLst/>
          </a:prstGeom>
        </p:spPr>
      </p:pic>
      <p:pic>
        <p:nvPicPr>
          <p:cNvPr id="11" name="Picture 10">
            <a:extLst>
              <a:ext uri="{FF2B5EF4-FFF2-40B4-BE49-F238E27FC236}">
                <a16:creationId xmlns:a16="http://schemas.microsoft.com/office/drawing/2014/main" id="{38A7150D-001B-43E7-8FBD-1BFD2C4E9356}"/>
              </a:ext>
            </a:extLst>
          </p:cNvPr>
          <p:cNvPicPr>
            <a:picLocks noChangeAspect="1"/>
          </p:cNvPicPr>
          <p:nvPr/>
        </p:nvPicPr>
        <p:blipFill rotWithShape="1">
          <a:blip r:embed="rId4"/>
          <a:srcRect t="1" r="-353" b="-4993"/>
          <a:stretch/>
        </p:blipFill>
        <p:spPr>
          <a:xfrm>
            <a:off x="963051" y="1533987"/>
            <a:ext cx="6228308" cy="2839893"/>
          </a:xfrm>
          <a:prstGeom prst="rect">
            <a:avLst/>
          </a:prstGeom>
        </p:spPr>
      </p:pic>
      <p:sp>
        <p:nvSpPr>
          <p:cNvPr id="13" name="TextBox 12">
            <a:extLst>
              <a:ext uri="{FF2B5EF4-FFF2-40B4-BE49-F238E27FC236}">
                <a16:creationId xmlns:a16="http://schemas.microsoft.com/office/drawing/2014/main" id="{2264928E-DE21-4EA5-B959-A4F354412666}"/>
              </a:ext>
            </a:extLst>
          </p:cNvPr>
          <p:cNvSpPr txBox="1"/>
          <p:nvPr/>
        </p:nvSpPr>
        <p:spPr>
          <a:xfrm>
            <a:off x="8121426" y="3526785"/>
            <a:ext cx="1932495" cy="400110"/>
          </a:xfrm>
          <a:prstGeom prst="rect">
            <a:avLst/>
          </a:prstGeom>
          <a:noFill/>
        </p:spPr>
        <p:txBody>
          <a:bodyPr wrap="square" rtlCol="0">
            <a:spAutoFit/>
          </a:bodyPr>
          <a:lstStyle/>
          <a:p>
            <a:r>
              <a:rPr lang="en-US" sz="2000" b="1">
                <a:solidFill>
                  <a:schemeClr val="tx1">
                    <a:lumMod val="50000"/>
                    <a:lumOff val="50000"/>
                  </a:schemeClr>
                </a:solidFill>
              </a:rPr>
              <a:t>Level-1</a:t>
            </a:r>
          </a:p>
        </p:txBody>
      </p:sp>
      <p:sp>
        <p:nvSpPr>
          <p:cNvPr id="14" name="Arrow: Right 13">
            <a:extLst>
              <a:ext uri="{FF2B5EF4-FFF2-40B4-BE49-F238E27FC236}">
                <a16:creationId xmlns:a16="http://schemas.microsoft.com/office/drawing/2014/main" id="{D65C56A3-A1E8-4EB9-B6A3-5B084D36EDDB}"/>
              </a:ext>
            </a:extLst>
          </p:cNvPr>
          <p:cNvSpPr/>
          <p:nvPr/>
        </p:nvSpPr>
        <p:spPr>
          <a:xfrm flipH="1">
            <a:off x="7312279" y="3645346"/>
            <a:ext cx="688227" cy="162988"/>
          </a:xfrm>
          <a:prstGeom prst="rightArrow">
            <a:avLst/>
          </a:prstGeom>
          <a:solidFill>
            <a:schemeClr val="accent1">
              <a:lumMod val="25000"/>
              <a:lumOff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2436E4-ACB6-4920-8119-B447CBBD85A2}"/>
              </a:ext>
            </a:extLst>
          </p:cNvPr>
          <p:cNvSpPr txBox="1"/>
          <p:nvPr/>
        </p:nvSpPr>
        <p:spPr>
          <a:xfrm>
            <a:off x="2422689" y="6177428"/>
            <a:ext cx="7513163" cy="307777"/>
          </a:xfrm>
          <a:prstGeom prst="rect">
            <a:avLst/>
          </a:prstGeom>
          <a:noFill/>
        </p:spPr>
        <p:txBody>
          <a:bodyPr wrap="square" rtlCol="0">
            <a:spAutoFit/>
          </a:bodyPr>
          <a:lstStyle/>
          <a:p>
            <a:r>
              <a:rPr lang="en-US" dirty="0">
                <a:hlinkClick r:id="rId5"/>
              </a:rPr>
              <a:t>Gradient Boosting Algorithm | How Gradient Boosting Algorithm Works (analyticsvidhya.com)</a:t>
            </a:r>
            <a:endParaRPr lang="en-US" dirty="0"/>
          </a:p>
        </p:txBody>
      </p:sp>
    </p:spTree>
    <p:extLst>
      <p:ext uri="{BB962C8B-B14F-4D97-AF65-F5344CB8AC3E}">
        <p14:creationId xmlns:p14="http://schemas.microsoft.com/office/powerpoint/2010/main" val="7804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A7150D-001B-43E7-8FBD-1BFD2C4E9356}"/>
              </a:ext>
            </a:extLst>
          </p:cNvPr>
          <p:cNvPicPr>
            <a:picLocks noChangeAspect="1"/>
          </p:cNvPicPr>
          <p:nvPr/>
        </p:nvPicPr>
        <p:blipFill rotWithShape="1">
          <a:blip r:embed="rId3"/>
          <a:srcRect t="1" r="-353" b="-4993"/>
          <a:stretch/>
        </p:blipFill>
        <p:spPr>
          <a:xfrm>
            <a:off x="2106490" y="1451251"/>
            <a:ext cx="6228308" cy="2839893"/>
          </a:xfrm>
          <a:prstGeom prst="rect">
            <a:avLst/>
          </a:prstGeom>
        </p:spPr>
      </p:pic>
      <p:sp>
        <p:nvSpPr>
          <p:cNvPr id="13" name="TextBox 12">
            <a:extLst>
              <a:ext uri="{FF2B5EF4-FFF2-40B4-BE49-F238E27FC236}">
                <a16:creationId xmlns:a16="http://schemas.microsoft.com/office/drawing/2014/main" id="{2264928E-DE21-4EA5-B959-A4F354412666}"/>
              </a:ext>
            </a:extLst>
          </p:cNvPr>
          <p:cNvSpPr txBox="1"/>
          <p:nvPr/>
        </p:nvSpPr>
        <p:spPr>
          <a:xfrm>
            <a:off x="9280921" y="3429000"/>
            <a:ext cx="1932495" cy="400110"/>
          </a:xfrm>
          <a:prstGeom prst="rect">
            <a:avLst/>
          </a:prstGeom>
          <a:noFill/>
        </p:spPr>
        <p:txBody>
          <a:bodyPr wrap="square" rtlCol="0">
            <a:spAutoFit/>
          </a:bodyPr>
          <a:lstStyle/>
          <a:p>
            <a:r>
              <a:rPr lang="en-US" sz="2000" b="1">
                <a:solidFill>
                  <a:schemeClr val="tx1">
                    <a:lumMod val="50000"/>
                    <a:lumOff val="50000"/>
                  </a:schemeClr>
                </a:solidFill>
              </a:rPr>
              <a:t>Level-1</a:t>
            </a:r>
          </a:p>
        </p:txBody>
      </p:sp>
      <p:sp>
        <p:nvSpPr>
          <p:cNvPr id="14" name="Arrow: Right 13">
            <a:extLst>
              <a:ext uri="{FF2B5EF4-FFF2-40B4-BE49-F238E27FC236}">
                <a16:creationId xmlns:a16="http://schemas.microsoft.com/office/drawing/2014/main" id="{D65C56A3-A1E8-4EB9-B6A3-5B084D36EDDB}"/>
              </a:ext>
            </a:extLst>
          </p:cNvPr>
          <p:cNvSpPr/>
          <p:nvPr/>
        </p:nvSpPr>
        <p:spPr>
          <a:xfrm flipH="1">
            <a:off x="8463746" y="3553793"/>
            <a:ext cx="688227" cy="162988"/>
          </a:xfrm>
          <a:prstGeom prst="rightArrow">
            <a:avLst/>
          </a:prstGeom>
          <a:solidFill>
            <a:schemeClr val="accent1">
              <a:lumMod val="25000"/>
              <a:lumOff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617948-DC01-4198-9D7F-A077CFAB9C91}"/>
              </a:ext>
            </a:extLst>
          </p:cNvPr>
          <p:cNvSpPr txBox="1"/>
          <p:nvPr/>
        </p:nvSpPr>
        <p:spPr>
          <a:xfrm>
            <a:off x="970961" y="4572000"/>
            <a:ext cx="6721311" cy="954107"/>
          </a:xfrm>
          <a:prstGeom prst="rect">
            <a:avLst/>
          </a:prstGeom>
          <a:noFill/>
        </p:spPr>
        <p:txBody>
          <a:bodyPr wrap="square" rtlCol="0">
            <a:spAutoFit/>
          </a:bodyPr>
          <a:lstStyle/>
          <a:p>
            <a:pPr marL="285750" indent="-285750">
              <a:buFont typeface="Wingdings" panose="05000000000000000000" pitchFamily="2" charset="2"/>
              <a:buChar char="Ø"/>
            </a:pPr>
            <a:r>
              <a:rPr lang="en-US" sz="2800"/>
              <a:t>The mean and MSE will be calculated now in the same way for Level 1!</a:t>
            </a:r>
          </a:p>
        </p:txBody>
      </p:sp>
      <p:sp>
        <p:nvSpPr>
          <p:cNvPr id="9" name="TextBox 8">
            <a:extLst>
              <a:ext uri="{FF2B5EF4-FFF2-40B4-BE49-F238E27FC236}">
                <a16:creationId xmlns:a16="http://schemas.microsoft.com/office/drawing/2014/main" id="{66B7427F-9088-486B-A412-0C6657172C45}"/>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311145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0739" name="Rectangle 3">
            <a:extLst>
              <a:ext uri="{FF2B5EF4-FFF2-40B4-BE49-F238E27FC236}">
                <a16:creationId xmlns:a16="http://schemas.microsoft.com/office/drawing/2014/main" id="{C33C453D-6488-28A0-B255-B35C62A5A8C4}"/>
              </a:ext>
            </a:extLst>
          </p:cNvPr>
          <p:cNvSpPr>
            <a:spLocks noGrp="1" noChangeArrowheads="1"/>
          </p:cNvSpPr>
          <p:nvPr>
            <p:ph type="body" idx="1"/>
          </p:nvPr>
        </p:nvSpPr>
        <p:spPr/>
        <p:txBody>
          <a:bodyPr/>
          <a:lstStyle/>
          <a:p>
            <a:pPr eaLnBrk="1" hangingPunct="1"/>
            <a:r>
              <a:rPr lang="en-US" altLang="ja-JP">
                <a:ea typeface="MS PGothic" panose="020B0600070205080204" pitchFamily="50" charset="-128"/>
              </a:rPr>
              <a:t>Performance</a:t>
            </a:r>
          </a:p>
          <a:p>
            <a:pPr lvl="1" eaLnBrk="1" hangingPunct="1"/>
            <a:r>
              <a:rPr lang="en-US" altLang="ja-JP">
                <a:ea typeface="MS PGothic" panose="020B0600070205080204" pitchFamily="50" charset="-128"/>
              </a:rPr>
              <a:t>Each of the classifiers is not perfect</a:t>
            </a:r>
          </a:p>
          <a:p>
            <a:pPr lvl="1" eaLnBrk="1" hangingPunct="1"/>
            <a:r>
              <a:rPr lang="en-US" altLang="ja-JP">
                <a:ea typeface="MS PGothic" panose="020B0600070205080204" pitchFamily="50" charset="-128"/>
              </a:rPr>
              <a:t>Complementary</a:t>
            </a:r>
          </a:p>
          <a:p>
            <a:pPr lvl="2" eaLnBrk="1" hangingPunct="1"/>
            <a:r>
              <a:rPr lang="en-US" altLang="ja-JP">
                <a:ea typeface="MS PGothic" panose="020B0600070205080204" pitchFamily="50" charset="-128"/>
              </a:rPr>
              <a:t>Examples which are not correctly classified by one classifier may be correctly classified by the other classifiers</a:t>
            </a:r>
          </a:p>
          <a:p>
            <a:pPr eaLnBrk="1" hangingPunct="1"/>
            <a:r>
              <a:rPr lang="en-US" altLang="ja-JP">
                <a:ea typeface="MS PGothic" panose="020B0600070205080204" pitchFamily="50" charset="-128"/>
              </a:rPr>
              <a:t>Potential Improvements?</a:t>
            </a:r>
          </a:p>
          <a:p>
            <a:pPr lvl="1" eaLnBrk="1" hangingPunct="1"/>
            <a:r>
              <a:rPr lang="en-US" altLang="ja-JP">
                <a:ea typeface="MS PGothic" panose="020B0600070205080204" pitchFamily="50" charset="-128"/>
              </a:rPr>
              <a:t>Utilize the complementary property</a:t>
            </a:r>
          </a:p>
        </p:txBody>
      </p:sp>
      <p:sp>
        <p:nvSpPr>
          <p:cNvPr id="8195" name="Rectangle 2">
            <a:extLst>
              <a:ext uri="{FF2B5EF4-FFF2-40B4-BE49-F238E27FC236}">
                <a16:creationId xmlns:a16="http://schemas.microsoft.com/office/drawing/2014/main" id="{EB158F4A-3E15-E252-73B4-3C2510E73D25}"/>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Different Classifiers (2)</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Effect transition="in" filter="dissolve">
                                      <p:cBhvr>
                                        <p:cTn id="7" dur="500"/>
                                        <p:tgtEl>
                                          <p:spTgt spid="5007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00739">
                                            <p:txEl>
                                              <p:pRg st="1" end="1"/>
                                            </p:txEl>
                                          </p:spTgt>
                                        </p:tgtEl>
                                        <p:attrNameLst>
                                          <p:attrName>style.visibility</p:attrName>
                                        </p:attrNameLst>
                                      </p:cBhvr>
                                      <p:to>
                                        <p:strVal val="visible"/>
                                      </p:to>
                                    </p:set>
                                    <p:animEffect transition="in" filter="dissolve">
                                      <p:cBhvr>
                                        <p:cTn id="10" dur="500"/>
                                        <p:tgtEl>
                                          <p:spTgt spid="500739">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00739">
                                            <p:txEl>
                                              <p:pRg st="2" end="2"/>
                                            </p:txEl>
                                          </p:spTgt>
                                        </p:tgtEl>
                                        <p:attrNameLst>
                                          <p:attrName>style.visibility</p:attrName>
                                        </p:attrNameLst>
                                      </p:cBhvr>
                                      <p:to>
                                        <p:strVal val="visible"/>
                                      </p:to>
                                    </p:set>
                                    <p:animEffect transition="in" filter="dissolve">
                                      <p:cBhvr>
                                        <p:cTn id="13" dur="500"/>
                                        <p:tgtEl>
                                          <p:spTgt spid="50073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00739">
                                            <p:txEl>
                                              <p:pRg st="3" end="3"/>
                                            </p:txEl>
                                          </p:spTgt>
                                        </p:tgtEl>
                                        <p:attrNameLst>
                                          <p:attrName>style.visibility</p:attrName>
                                        </p:attrNameLst>
                                      </p:cBhvr>
                                      <p:to>
                                        <p:strVal val="visible"/>
                                      </p:to>
                                    </p:set>
                                    <p:animEffect transition="in" filter="dissolve">
                                      <p:cBhvr>
                                        <p:cTn id="16" dur="500"/>
                                        <p:tgtEl>
                                          <p:spTgt spid="500739">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00739">
                                            <p:txEl>
                                              <p:pRg st="4" end="4"/>
                                            </p:txEl>
                                          </p:spTgt>
                                        </p:tgtEl>
                                        <p:attrNameLst>
                                          <p:attrName>style.visibility</p:attrName>
                                        </p:attrNameLst>
                                      </p:cBhvr>
                                      <p:to>
                                        <p:strVal val="visible"/>
                                      </p:to>
                                    </p:set>
                                    <p:animEffect transition="in" filter="dissolve">
                                      <p:cBhvr>
                                        <p:cTn id="21" dur="500"/>
                                        <p:tgtEl>
                                          <p:spTgt spid="500739">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00739">
                                            <p:txEl>
                                              <p:pRg st="5" end="5"/>
                                            </p:txEl>
                                          </p:spTgt>
                                        </p:tgtEl>
                                        <p:attrNameLst>
                                          <p:attrName>style.visibility</p:attrName>
                                        </p:attrNameLst>
                                      </p:cBhvr>
                                      <p:to>
                                        <p:strVal val="visible"/>
                                      </p:to>
                                    </p:set>
                                    <p:animEffect transition="in" filter="dissolve">
                                      <p:cBhvr>
                                        <p:cTn id="24" dur="500"/>
                                        <p:tgtEl>
                                          <p:spTgt spid="5007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78BE27-A8FD-4C1E-9F0A-8A6D710D2F74}"/>
              </a:ext>
            </a:extLst>
          </p:cNvPr>
          <p:cNvPicPr>
            <a:picLocks noChangeAspect="1"/>
          </p:cNvPicPr>
          <p:nvPr/>
        </p:nvPicPr>
        <p:blipFill rotWithShape="1">
          <a:blip r:embed="rId3"/>
          <a:srcRect l="16122" t="12293" r="10222" b="4590"/>
          <a:stretch/>
        </p:blipFill>
        <p:spPr>
          <a:xfrm>
            <a:off x="7169901" y="436375"/>
            <a:ext cx="4315798" cy="2576225"/>
          </a:xfrm>
          <a:prstGeom prst="rect">
            <a:avLst/>
          </a:prstGeom>
        </p:spPr>
      </p:pic>
      <p:pic>
        <p:nvPicPr>
          <p:cNvPr id="11" name="Picture 10">
            <a:extLst>
              <a:ext uri="{FF2B5EF4-FFF2-40B4-BE49-F238E27FC236}">
                <a16:creationId xmlns:a16="http://schemas.microsoft.com/office/drawing/2014/main" id="{38A7150D-001B-43E7-8FBD-1BFD2C4E9356}"/>
              </a:ext>
            </a:extLst>
          </p:cNvPr>
          <p:cNvPicPr>
            <a:picLocks noChangeAspect="1"/>
          </p:cNvPicPr>
          <p:nvPr/>
        </p:nvPicPr>
        <p:blipFill rotWithShape="1">
          <a:blip r:embed="rId4"/>
          <a:srcRect t="1" r="-353" b="-4993"/>
          <a:stretch/>
        </p:blipFill>
        <p:spPr>
          <a:xfrm>
            <a:off x="706301" y="996082"/>
            <a:ext cx="6228308" cy="2839893"/>
          </a:xfrm>
          <a:prstGeom prst="rect">
            <a:avLst/>
          </a:prstGeom>
        </p:spPr>
      </p:pic>
      <p:sp>
        <p:nvSpPr>
          <p:cNvPr id="13" name="TextBox 12">
            <a:extLst>
              <a:ext uri="{FF2B5EF4-FFF2-40B4-BE49-F238E27FC236}">
                <a16:creationId xmlns:a16="http://schemas.microsoft.com/office/drawing/2014/main" id="{2264928E-DE21-4EA5-B959-A4F354412666}"/>
              </a:ext>
            </a:extLst>
          </p:cNvPr>
          <p:cNvSpPr txBox="1"/>
          <p:nvPr/>
        </p:nvSpPr>
        <p:spPr>
          <a:xfrm>
            <a:off x="7905416" y="3248920"/>
            <a:ext cx="1932495" cy="400110"/>
          </a:xfrm>
          <a:prstGeom prst="rect">
            <a:avLst/>
          </a:prstGeom>
          <a:noFill/>
        </p:spPr>
        <p:txBody>
          <a:bodyPr wrap="square" rtlCol="0">
            <a:spAutoFit/>
          </a:bodyPr>
          <a:lstStyle/>
          <a:p>
            <a:r>
              <a:rPr lang="en-US" sz="2000" b="1">
                <a:solidFill>
                  <a:schemeClr val="tx1">
                    <a:lumMod val="50000"/>
                    <a:lumOff val="50000"/>
                  </a:schemeClr>
                </a:solidFill>
              </a:rPr>
              <a:t>Level-1</a:t>
            </a:r>
          </a:p>
        </p:txBody>
      </p:sp>
      <p:sp>
        <p:nvSpPr>
          <p:cNvPr id="14" name="Arrow: Right 13">
            <a:extLst>
              <a:ext uri="{FF2B5EF4-FFF2-40B4-BE49-F238E27FC236}">
                <a16:creationId xmlns:a16="http://schemas.microsoft.com/office/drawing/2014/main" id="{D65C56A3-A1E8-4EB9-B6A3-5B084D36EDDB}"/>
              </a:ext>
            </a:extLst>
          </p:cNvPr>
          <p:cNvSpPr/>
          <p:nvPr/>
        </p:nvSpPr>
        <p:spPr>
          <a:xfrm rot="462923" flipH="1">
            <a:off x="7126356" y="3297173"/>
            <a:ext cx="688227" cy="162988"/>
          </a:xfrm>
          <a:prstGeom prst="rightArrow">
            <a:avLst/>
          </a:prstGeom>
          <a:solidFill>
            <a:schemeClr val="accent1">
              <a:lumMod val="25000"/>
              <a:lumOff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22880AD-1E07-45D6-940A-2DC8536F21CF}"/>
              </a:ext>
            </a:extLst>
          </p:cNvPr>
          <p:cNvSpPr/>
          <p:nvPr/>
        </p:nvSpPr>
        <p:spPr>
          <a:xfrm>
            <a:off x="1242163" y="3012600"/>
            <a:ext cx="1208806" cy="4930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49DB06D-F9BF-4263-B327-0969F7EF433F}"/>
              </a:ext>
            </a:extLst>
          </p:cNvPr>
          <p:cNvSpPr/>
          <p:nvPr/>
        </p:nvSpPr>
        <p:spPr>
          <a:xfrm>
            <a:off x="5213023" y="3111840"/>
            <a:ext cx="1298873" cy="4149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446175-3A3F-44BB-97BF-53107C92EAFC}"/>
              </a:ext>
            </a:extLst>
          </p:cNvPr>
          <p:cNvSpPr txBox="1"/>
          <p:nvPr/>
        </p:nvSpPr>
        <p:spPr>
          <a:xfrm>
            <a:off x="559078" y="4232635"/>
            <a:ext cx="8688617" cy="145501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a:t>Total MSE of level 1 = (83.19+332.16) = 415.35</a:t>
            </a:r>
          </a:p>
          <a:p>
            <a:pPr marL="285750" indent="-285750">
              <a:lnSpc>
                <a:spcPct val="200000"/>
              </a:lnSpc>
              <a:buFont typeface="Wingdings" panose="05000000000000000000" pitchFamily="2" charset="2"/>
              <a:buChar char="Ø"/>
            </a:pPr>
            <a:r>
              <a:rPr lang="en-US" sz="2400"/>
              <a:t>The cost function MSE is reduced in level 1 </a:t>
            </a:r>
          </a:p>
        </p:txBody>
      </p:sp>
      <p:sp>
        <p:nvSpPr>
          <p:cNvPr id="17" name="TextBox 16">
            <a:extLst>
              <a:ext uri="{FF2B5EF4-FFF2-40B4-BE49-F238E27FC236}">
                <a16:creationId xmlns:a16="http://schemas.microsoft.com/office/drawing/2014/main" id="{42945277-7366-4F66-A880-720CE00CEC13}"/>
              </a:ext>
            </a:extLst>
          </p:cNvPr>
          <p:cNvSpPr txBox="1"/>
          <p:nvPr/>
        </p:nvSpPr>
        <p:spPr>
          <a:xfrm>
            <a:off x="2422689" y="6177428"/>
            <a:ext cx="7513163" cy="307777"/>
          </a:xfrm>
          <a:prstGeom prst="rect">
            <a:avLst/>
          </a:prstGeom>
          <a:noFill/>
        </p:spPr>
        <p:txBody>
          <a:bodyPr wrap="square" rtlCol="0">
            <a:spAutoFit/>
          </a:bodyPr>
          <a:lstStyle/>
          <a:p>
            <a:r>
              <a:rPr lang="en-US" dirty="0">
                <a:hlinkClick r:id="rId5"/>
              </a:rPr>
              <a:t>Gradient Boosting Algorithm | How Gradient Boosting Algorithm Works (analyticsvidhya.com)</a:t>
            </a:r>
            <a:endParaRPr lang="en-US" dirty="0"/>
          </a:p>
        </p:txBody>
      </p:sp>
    </p:spTree>
    <p:extLst>
      <p:ext uri="{BB962C8B-B14F-4D97-AF65-F5344CB8AC3E}">
        <p14:creationId xmlns:p14="http://schemas.microsoft.com/office/powerpoint/2010/main" val="243310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A7150D-001B-43E7-8FBD-1BFD2C4E9356}"/>
              </a:ext>
            </a:extLst>
          </p:cNvPr>
          <p:cNvPicPr>
            <a:picLocks noChangeAspect="1"/>
          </p:cNvPicPr>
          <p:nvPr/>
        </p:nvPicPr>
        <p:blipFill rotWithShape="1">
          <a:blip r:embed="rId3"/>
          <a:srcRect t="1" r="-353" b="-4993"/>
          <a:stretch/>
        </p:blipFill>
        <p:spPr>
          <a:xfrm>
            <a:off x="5462432" y="1037144"/>
            <a:ext cx="6228308" cy="2839893"/>
          </a:xfrm>
          <a:prstGeom prst="rect">
            <a:avLst/>
          </a:prstGeom>
        </p:spPr>
      </p:pic>
      <p:sp>
        <p:nvSpPr>
          <p:cNvPr id="5" name="TextBox 4">
            <a:extLst>
              <a:ext uri="{FF2B5EF4-FFF2-40B4-BE49-F238E27FC236}">
                <a16:creationId xmlns:a16="http://schemas.microsoft.com/office/drawing/2014/main" id="{C8EA722F-281D-4007-9E44-C4FDE618BCAA}"/>
              </a:ext>
            </a:extLst>
          </p:cNvPr>
          <p:cNvSpPr txBox="1"/>
          <p:nvPr/>
        </p:nvSpPr>
        <p:spPr>
          <a:xfrm>
            <a:off x="186975" y="1652539"/>
            <a:ext cx="5275457" cy="2793842"/>
          </a:xfrm>
          <a:prstGeom prst="rect">
            <a:avLst/>
          </a:prstGeom>
          <a:noFill/>
        </p:spPr>
        <p:txBody>
          <a:bodyPr wrap="square" rtlCol="0">
            <a:spAutoFit/>
          </a:bodyPr>
          <a:lstStyle/>
          <a:p>
            <a:pPr marL="285750" lvl="1" indent="-285750">
              <a:lnSpc>
                <a:spcPct val="150000"/>
              </a:lnSpc>
              <a:buFont typeface="Wingdings" panose="05000000000000000000" pitchFamily="2" charset="2"/>
              <a:buChar char="Ø"/>
            </a:pPr>
            <a:r>
              <a:rPr lang="en-US" sz="2400"/>
              <a:t>Now lets find the residues!</a:t>
            </a:r>
          </a:p>
          <a:p>
            <a:pPr marL="285750" lvl="1" indent="-285750">
              <a:lnSpc>
                <a:spcPct val="150000"/>
              </a:lnSpc>
              <a:buFont typeface="Wingdings" panose="05000000000000000000" pitchFamily="2" charset="2"/>
              <a:buChar char="Ø"/>
            </a:pPr>
            <a:r>
              <a:rPr lang="en-US" sz="2400"/>
              <a:t>Residue = </a:t>
            </a:r>
            <a:r>
              <a:rPr lang="en-US" sz="2400" err="1">
                <a:latin typeface="Calibri" panose="020F0502020204030204" pitchFamily="34" charset="0"/>
                <a:ea typeface="Calibri" panose="020F0502020204030204" pitchFamily="34" charset="0"/>
                <a:cs typeface="Times New Roman" panose="02020603050405020304" pitchFamily="18" charset="0"/>
              </a:rPr>
              <a:t>A</a:t>
            </a:r>
            <a:r>
              <a:rPr lang="en-US" sz="2400" err="1">
                <a:effectLst/>
                <a:latin typeface="Calibri" panose="020F0502020204030204" pitchFamily="34" charset="0"/>
                <a:ea typeface="Calibri" panose="020F0502020204030204" pitchFamily="34" charset="0"/>
                <a:cs typeface="Times New Roman" panose="02020603050405020304" pitchFamily="18" charset="0"/>
              </a:rPr>
              <a:t>ge</a:t>
            </a:r>
            <a:r>
              <a:rPr lang="en-US" sz="2400" baseline="-25000" err="1">
                <a:effectLst/>
                <a:latin typeface="Calibri" panose="020F0502020204030204" pitchFamily="34" charset="0"/>
                <a:ea typeface="Calibri" panose="020F0502020204030204" pitchFamily="34" charset="0"/>
                <a:cs typeface="Times New Roman" panose="02020603050405020304" pitchFamily="18" charset="0"/>
              </a:rPr>
              <a:t>i</a:t>
            </a:r>
            <a:r>
              <a:rPr lang="en-US" sz="2400"/>
              <a:t> – mean</a:t>
            </a:r>
          </a:p>
          <a:p>
            <a:pPr marL="285750" lvl="1" indent="-285750">
              <a:lnSpc>
                <a:spcPct val="150000"/>
              </a:lnSpc>
              <a:buFont typeface="Wingdings" panose="05000000000000000000" pitchFamily="2" charset="2"/>
              <a:buChar char="Ø"/>
            </a:pPr>
            <a:r>
              <a:rPr lang="en-US" sz="2400"/>
              <a:t>Now we’ll take “</a:t>
            </a:r>
            <a:r>
              <a:rPr lang="en-US" sz="2400" err="1"/>
              <a:t>GotoGym</a:t>
            </a:r>
            <a:r>
              <a:rPr lang="en-US" sz="2400"/>
              <a:t>” to again make a decision stamp</a:t>
            </a:r>
          </a:p>
          <a:p>
            <a:pPr marL="285750" lvl="1" indent="-285750">
              <a:lnSpc>
                <a:spcPct val="150000"/>
              </a:lnSpc>
              <a:buFont typeface="Wingdings" panose="05000000000000000000" pitchFamily="2" charset="2"/>
              <a:buChar char="Ø"/>
            </a:pPr>
            <a:r>
              <a:rPr lang="en-US" sz="2400"/>
              <a:t>The process will be same as before</a:t>
            </a:r>
          </a:p>
        </p:txBody>
      </p:sp>
      <p:sp>
        <p:nvSpPr>
          <p:cNvPr id="17" name="TextBox 16">
            <a:extLst>
              <a:ext uri="{FF2B5EF4-FFF2-40B4-BE49-F238E27FC236}">
                <a16:creationId xmlns:a16="http://schemas.microsoft.com/office/drawing/2014/main" id="{AF98DCE5-FA48-4747-A87C-98B93E1218D7}"/>
              </a:ext>
            </a:extLst>
          </p:cNvPr>
          <p:cNvSpPr txBox="1"/>
          <p:nvPr/>
        </p:nvSpPr>
        <p:spPr>
          <a:xfrm>
            <a:off x="2656798" y="5056614"/>
            <a:ext cx="9371804" cy="461665"/>
          </a:xfrm>
          <a:prstGeom prst="rect">
            <a:avLst/>
          </a:prstGeom>
          <a:solidFill>
            <a:schemeClr val="accent3">
              <a:lumMod val="20000"/>
              <a:lumOff val="80000"/>
            </a:schemeClr>
          </a:solidFill>
          <a:ln>
            <a:solidFill>
              <a:srgbClr val="00B0F0"/>
            </a:solidFill>
          </a:ln>
        </p:spPr>
        <p:txBody>
          <a:bodyPr wrap="square" rtlCol="0">
            <a:spAutoFit/>
          </a:bodyPr>
          <a:lstStyle/>
          <a:p>
            <a:r>
              <a:rPr lang="en-US" sz="2400"/>
              <a:t>Residues = -6.25, -5.25, -4.25, -32.2, 15.75, -8.2, 10.8, 13.8, 15.8</a:t>
            </a:r>
          </a:p>
        </p:txBody>
      </p:sp>
      <p:sp>
        <p:nvSpPr>
          <p:cNvPr id="8" name="TextBox 7">
            <a:extLst>
              <a:ext uri="{FF2B5EF4-FFF2-40B4-BE49-F238E27FC236}">
                <a16:creationId xmlns:a16="http://schemas.microsoft.com/office/drawing/2014/main" id="{E2E3B3BE-2FB3-4938-BE41-04E6D4522A1A}"/>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2979546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F98DCE5-FA48-4747-A87C-98B93E1218D7}"/>
              </a:ext>
            </a:extLst>
          </p:cNvPr>
          <p:cNvSpPr txBox="1"/>
          <p:nvPr/>
        </p:nvSpPr>
        <p:spPr>
          <a:xfrm>
            <a:off x="4138367" y="1020091"/>
            <a:ext cx="6216300" cy="338554"/>
          </a:xfrm>
          <a:prstGeom prst="rect">
            <a:avLst/>
          </a:prstGeom>
          <a:solidFill>
            <a:schemeClr val="accent3">
              <a:lumMod val="20000"/>
              <a:lumOff val="80000"/>
            </a:schemeClr>
          </a:solidFill>
          <a:ln>
            <a:solidFill>
              <a:srgbClr val="00B0F0"/>
            </a:solidFill>
          </a:ln>
        </p:spPr>
        <p:txBody>
          <a:bodyPr wrap="square" rtlCol="0">
            <a:spAutoFit/>
          </a:bodyPr>
          <a:lstStyle/>
          <a:p>
            <a:r>
              <a:rPr lang="en-US" sz="1600"/>
              <a:t>Residues = -6.25, -5.25, -4.25, -32.2, 15.75, -8.2, 10.8, 13.8, 15.8</a:t>
            </a:r>
          </a:p>
        </p:txBody>
      </p:sp>
      <p:pic>
        <p:nvPicPr>
          <p:cNvPr id="3" name="Picture 2">
            <a:extLst>
              <a:ext uri="{FF2B5EF4-FFF2-40B4-BE49-F238E27FC236}">
                <a16:creationId xmlns:a16="http://schemas.microsoft.com/office/drawing/2014/main" id="{E6F336D5-6418-41CC-AFEE-76377BBBB61D}"/>
              </a:ext>
            </a:extLst>
          </p:cNvPr>
          <p:cNvPicPr>
            <a:picLocks noChangeAspect="1"/>
          </p:cNvPicPr>
          <p:nvPr/>
        </p:nvPicPr>
        <p:blipFill>
          <a:blip r:embed="rId3"/>
          <a:stretch>
            <a:fillRect/>
          </a:stretch>
        </p:blipFill>
        <p:spPr>
          <a:xfrm>
            <a:off x="413572" y="2941238"/>
            <a:ext cx="7449590" cy="2581635"/>
          </a:xfrm>
          <a:prstGeom prst="rect">
            <a:avLst/>
          </a:prstGeom>
        </p:spPr>
      </p:pic>
      <p:pic>
        <p:nvPicPr>
          <p:cNvPr id="12" name="Picture 11">
            <a:extLst>
              <a:ext uri="{FF2B5EF4-FFF2-40B4-BE49-F238E27FC236}">
                <a16:creationId xmlns:a16="http://schemas.microsoft.com/office/drawing/2014/main" id="{301CDF18-C346-4158-86B2-185A767A68EC}"/>
              </a:ext>
            </a:extLst>
          </p:cNvPr>
          <p:cNvPicPr>
            <a:picLocks noChangeAspect="1"/>
          </p:cNvPicPr>
          <p:nvPr/>
        </p:nvPicPr>
        <p:blipFill rotWithShape="1">
          <a:blip r:embed="rId4"/>
          <a:srcRect l="16122" t="12293" r="10222" b="4590"/>
          <a:stretch/>
        </p:blipFill>
        <p:spPr>
          <a:xfrm>
            <a:off x="7548452" y="1869249"/>
            <a:ext cx="4315798" cy="2576225"/>
          </a:xfrm>
          <a:prstGeom prst="rect">
            <a:avLst/>
          </a:prstGeom>
        </p:spPr>
      </p:pic>
      <p:sp>
        <p:nvSpPr>
          <p:cNvPr id="8" name="TextBox 7">
            <a:extLst>
              <a:ext uri="{FF2B5EF4-FFF2-40B4-BE49-F238E27FC236}">
                <a16:creationId xmlns:a16="http://schemas.microsoft.com/office/drawing/2014/main" id="{2044E960-FAC4-403C-B803-6CBF620DEDDD}"/>
              </a:ext>
            </a:extLst>
          </p:cNvPr>
          <p:cNvSpPr txBox="1"/>
          <p:nvPr/>
        </p:nvSpPr>
        <p:spPr>
          <a:xfrm>
            <a:off x="2422689" y="6177428"/>
            <a:ext cx="7513163" cy="307777"/>
          </a:xfrm>
          <a:prstGeom prst="rect">
            <a:avLst/>
          </a:prstGeom>
          <a:noFill/>
        </p:spPr>
        <p:txBody>
          <a:bodyPr wrap="square" rtlCol="0">
            <a:spAutoFit/>
          </a:bodyPr>
          <a:lstStyle/>
          <a:p>
            <a:r>
              <a:rPr lang="en-US" dirty="0">
                <a:hlinkClick r:id="rId5"/>
              </a:rPr>
              <a:t>Gradient Boosting Algorithm | How Gradient Boosting Algorithm Works (analyticsvidhya.com)</a:t>
            </a:r>
            <a:endParaRPr lang="en-US" dirty="0"/>
          </a:p>
        </p:txBody>
      </p:sp>
    </p:spTree>
    <p:extLst>
      <p:ext uri="{BB962C8B-B14F-4D97-AF65-F5344CB8AC3E}">
        <p14:creationId xmlns:p14="http://schemas.microsoft.com/office/powerpoint/2010/main" val="272556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C73C3E-2F88-4A4D-9D6F-CC459D65E41A}"/>
              </a:ext>
            </a:extLst>
          </p:cNvPr>
          <p:cNvSpPr txBox="1"/>
          <p:nvPr/>
        </p:nvSpPr>
        <p:spPr>
          <a:xfrm>
            <a:off x="741228" y="1342884"/>
            <a:ext cx="8930673"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a:t>Now lets predict an “Age”</a:t>
            </a:r>
          </a:p>
        </p:txBody>
      </p:sp>
      <p:pic>
        <p:nvPicPr>
          <p:cNvPr id="5" name="Picture 4">
            <a:extLst>
              <a:ext uri="{FF2B5EF4-FFF2-40B4-BE49-F238E27FC236}">
                <a16:creationId xmlns:a16="http://schemas.microsoft.com/office/drawing/2014/main" id="{5D7EDFA0-65B4-46E0-9B29-188CDEC8CF7C}"/>
              </a:ext>
            </a:extLst>
          </p:cNvPr>
          <p:cNvPicPr>
            <a:picLocks noChangeAspect="1"/>
          </p:cNvPicPr>
          <p:nvPr/>
        </p:nvPicPr>
        <p:blipFill>
          <a:blip r:embed="rId3"/>
          <a:stretch>
            <a:fillRect/>
          </a:stretch>
        </p:blipFill>
        <p:spPr>
          <a:xfrm>
            <a:off x="6096000" y="1146903"/>
            <a:ext cx="4972744" cy="1057423"/>
          </a:xfrm>
          <a:prstGeom prst="rect">
            <a:avLst/>
          </a:prstGeom>
        </p:spPr>
      </p:pic>
      <p:sp>
        <p:nvSpPr>
          <p:cNvPr id="6" name="TextBox 5">
            <a:extLst>
              <a:ext uri="{FF2B5EF4-FFF2-40B4-BE49-F238E27FC236}">
                <a16:creationId xmlns:a16="http://schemas.microsoft.com/office/drawing/2014/main" id="{55052F69-4514-4120-B13D-94181A53C9B1}"/>
              </a:ext>
            </a:extLst>
          </p:cNvPr>
          <p:cNvSpPr txBox="1"/>
          <p:nvPr/>
        </p:nvSpPr>
        <p:spPr>
          <a:xfrm>
            <a:off x="741228" y="2400307"/>
            <a:ext cx="10001839"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err="1"/>
              <a:t>LikesExercising</a:t>
            </a:r>
            <a:r>
              <a:rPr lang="en-US" sz="2000"/>
              <a:t> = False, so the predicted age is 20.25 as per the figure</a:t>
            </a:r>
          </a:p>
        </p:txBody>
      </p:sp>
      <p:pic>
        <p:nvPicPr>
          <p:cNvPr id="14" name="Picture 13">
            <a:extLst>
              <a:ext uri="{FF2B5EF4-FFF2-40B4-BE49-F238E27FC236}">
                <a16:creationId xmlns:a16="http://schemas.microsoft.com/office/drawing/2014/main" id="{AFD65AE5-722F-403E-8610-1E76E9794D56}"/>
              </a:ext>
            </a:extLst>
          </p:cNvPr>
          <p:cNvPicPr>
            <a:picLocks noChangeAspect="1"/>
          </p:cNvPicPr>
          <p:nvPr/>
        </p:nvPicPr>
        <p:blipFill rotWithShape="1">
          <a:blip r:embed="rId4"/>
          <a:srcRect t="1" r="-353" b="-4993"/>
          <a:stretch/>
        </p:blipFill>
        <p:spPr>
          <a:xfrm>
            <a:off x="4387776" y="3138648"/>
            <a:ext cx="6228308" cy="2839893"/>
          </a:xfrm>
          <a:prstGeom prst="rect">
            <a:avLst/>
          </a:prstGeom>
        </p:spPr>
      </p:pic>
      <p:sp>
        <p:nvSpPr>
          <p:cNvPr id="7" name="Oval 6">
            <a:extLst>
              <a:ext uri="{FF2B5EF4-FFF2-40B4-BE49-F238E27FC236}">
                <a16:creationId xmlns:a16="http://schemas.microsoft.com/office/drawing/2014/main" id="{91FE7885-B085-4DE4-ADC1-871E34D49A9D}"/>
              </a:ext>
            </a:extLst>
          </p:cNvPr>
          <p:cNvSpPr/>
          <p:nvPr/>
        </p:nvSpPr>
        <p:spPr>
          <a:xfrm>
            <a:off x="4817097" y="5142540"/>
            <a:ext cx="1203489" cy="2971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EADD18D-1599-4CC6-8B93-BBD3B7D0BB0C}"/>
              </a:ext>
            </a:extLst>
          </p:cNvPr>
          <p:cNvSpPr txBox="1"/>
          <p:nvPr/>
        </p:nvSpPr>
        <p:spPr>
          <a:xfrm>
            <a:off x="2422689" y="6177428"/>
            <a:ext cx="7513163" cy="307777"/>
          </a:xfrm>
          <a:prstGeom prst="rect">
            <a:avLst/>
          </a:prstGeom>
          <a:noFill/>
        </p:spPr>
        <p:txBody>
          <a:bodyPr wrap="square" rtlCol="0">
            <a:spAutoFit/>
          </a:bodyPr>
          <a:lstStyle/>
          <a:p>
            <a:r>
              <a:rPr lang="en-US" dirty="0">
                <a:hlinkClick r:id="rId5"/>
              </a:rPr>
              <a:t>Gradient Boosting Algorithm | How Gradient Boosting Algorithm Works (analyticsvidhya.com)</a:t>
            </a:r>
            <a:endParaRPr lang="en-US" dirty="0"/>
          </a:p>
        </p:txBody>
      </p:sp>
    </p:spTree>
    <p:extLst>
      <p:ext uri="{BB962C8B-B14F-4D97-AF65-F5344CB8AC3E}">
        <p14:creationId xmlns:p14="http://schemas.microsoft.com/office/powerpoint/2010/main" val="10924844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C73C3E-2F88-4A4D-9D6F-CC459D65E41A}"/>
              </a:ext>
            </a:extLst>
          </p:cNvPr>
          <p:cNvSpPr txBox="1"/>
          <p:nvPr/>
        </p:nvSpPr>
        <p:spPr>
          <a:xfrm>
            <a:off x="741228" y="1342884"/>
            <a:ext cx="8930673"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a:t>Now lets predict an “Age”</a:t>
            </a:r>
          </a:p>
        </p:txBody>
      </p:sp>
      <p:pic>
        <p:nvPicPr>
          <p:cNvPr id="5" name="Picture 4">
            <a:extLst>
              <a:ext uri="{FF2B5EF4-FFF2-40B4-BE49-F238E27FC236}">
                <a16:creationId xmlns:a16="http://schemas.microsoft.com/office/drawing/2014/main" id="{5D7EDFA0-65B4-46E0-9B29-188CDEC8CF7C}"/>
              </a:ext>
            </a:extLst>
          </p:cNvPr>
          <p:cNvPicPr>
            <a:picLocks noChangeAspect="1"/>
          </p:cNvPicPr>
          <p:nvPr/>
        </p:nvPicPr>
        <p:blipFill>
          <a:blip r:embed="rId3"/>
          <a:stretch>
            <a:fillRect/>
          </a:stretch>
        </p:blipFill>
        <p:spPr>
          <a:xfrm>
            <a:off x="6096000" y="1146903"/>
            <a:ext cx="4972744" cy="1057423"/>
          </a:xfrm>
          <a:prstGeom prst="rect">
            <a:avLst/>
          </a:prstGeom>
        </p:spPr>
      </p:pic>
      <p:sp>
        <p:nvSpPr>
          <p:cNvPr id="6" name="TextBox 5">
            <a:extLst>
              <a:ext uri="{FF2B5EF4-FFF2-40B4-BE49-F238E27FC236}">
                <a16:creationId xmlns:a16="http://schemas.microsoft.com/office/drawing/2014/main" id="{55052F69-4514-4120-B13D-94181A53C9B1}"/>
              </a:ext>
            </a:extLst>
          </p:cNvPr>
          <p:cNvSpPr txBox="1"/>
          <p:nvPr/>
        </p:nvSpPr>
        <p:spPr>
          <a:xfrm>
            <a:off x="741228" y="2400307"/>
            <a:ext cx="10001839"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err="1"/>
              <a:t>GotoGym</a:t>
            </a:r>
            <a:r>
              <a:rPr lang="en-US" sz="2000"/>
              <a:t> = True, so the predicted age is -3.56 as per the figure</a:t>
            </a:r>
          </a:p>
        </p:txBody>
      </p:sp>
      <p:pic>
        <p:nvPicPr>
          <p:cNvPr id="12" name="Picture 11">
            <a:extLst>
              <a:ext uri="{FF2B5EF4-FFF2-40B4-BE49-F238E27FC236}">
                <a16:creationId xmlns:a16="http://schemas.microsoft.com/office/drawing/2014/main" id="{39B6FFCE-E92B-4960-95EE-6A23C34766E9}"/>
              </a:ext>
            </a:extLst>
          </p:cNvPr>
          <p:cNvPicPr>
            <a:picLocks noChangeAspect="1"/>
          </p:cNvPicPr>
          <p:nvPr/>
        </p:nvPicPr>
        <p:blipFill>
          <a:blip r:embed="rId4"/>
          <a:stretch>
            <a:fillRect/>
          </a:stretch>
        </p:blipFill>
        <p:spPr>
          <a:xfrm>
            <a:off x="3713422" y="3207077"/>
            <a:ext cx="7449590" cy="2581635"/>
          </a:xfrm>
          <a:prstGeom prst="rect">
            <a:avLst/>
          </a:prstGeom>
        </p:spPr>
      </p:pic>
      <p:sp>
        <p:nvSpPr>
          <p:cNvPr id="13" name="Oval 12">
            <a:extLst>
              <a:ext uri="{FF2B5EF4-FFF2-40B4-BE49-F238E27FC236}">
                <a16:creationId xmlns:a16="http://schemas.microsoft.com/office/drawing/2014/main" id="{7CAE691B-2846-415B-8BF0-AAED827D13CE}"/>
              </a:ext>
            </a:extLst>
          </p:cNvPr>
          <p:cNvSpPr/>
          <p:nvPr/>
        </p:nvSpPr>
        <p:spPr>
          <a:xfrm>
            <a:off x="8389856" y="5283943"/>
            <a:ext cx="1203489" cy="29716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4A916E-222E-4780-B329-7BC3EA78498C}"/>
              </a:ext>
            </a:extLst>
          </p:cNvPr>
          <p:cNvSpPr txBox="1"/>
          <p:nvPr/>
        </p:nvSpPr>
        <p:spPr>
          <a:xfrm>
            <a:off x="2422689" y="6177428"/>
            <a:ext cx="7513163" cy="307777"/>
          </a:xfrm>
          <a:prstGeom prst="rect">
            <a:avLst/>
          </a:prstGeom>
          <a:noFill/>
        </p:spPr>
        <p:txBody>
          <a:bodyPr wrap="square" rtlCol="0">
            <a:spAutoFit/>
          </a:bodyPr>
          <a:lstStyle/>
          <a:p>
            <a:r>
              <a:rPr lang="en-US" dirty="0">
                <a:hlinkClick r:id="rId5"/>
              </a:rPr>
              <a:t>Gradient Boosting Algorithm | How Gradient Boosting Algorithm Works (analyticsvidhya.com)</a:t>
            </a:r>
            <a:endParaRPr lang="en-US" dirty="0"/>
          </a:p>
        </p:txBody>
      </p:sp>
    </p:spTree>
    <p:extLst>
      <p:ext uri="{BB962C8B-B14F-4D97-AF65-F5344CB8AC3E}">
        <p14:creationId xmlns:p14="http://schemas.microsoft.com/office/powerpoint/2010/main" val="3494416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C73C3E-2F88-4A4D-9D6F-CC459D65E41A}"/>
              </a:ext>
            </a:extLst>
          </p:cNvPr>
          <p:cNvSpPr txBox="1"/>
          <p:nvPr/>
        </p:nvSpPr>
        <p:spPr>
          <a:xfrm>
            <a:off x="741228" y="1342884"/>
            <a:ext cx="8930673"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a:t>Now lets predict an “Age”</a:t>
            </a:r>
          </a:p>
        </p:txBody>
      </p:sp>
      <p:pic>
        <p:nvPicPr>
          <p:cNvPr id="5" name="Picture 4">
            <a:extLst>
              <a:ext uri="{FF2B5EF4-FFF2-40B4-BE49-F238E27FC236}">
                <a16:creationId xmlns:a16="http://schemas.microsoft.com/office/drawing/2014/main" id="{5D7EDFA0-65B4-46E0-9B29-188CDEC8CF7C}"/>
              </a:ext>
            </a:extLst>
          </p:cNvPr>
          <p:cNvPicPr>
            <a:picLocks noChangeAspect="1"/>
          </p:cNvPicPr>
          <p:nvPr/>
        </p:nvPicPr>
        <p:blipFill>
          <a:blip r:embed="rId3"/>
          <a:stretch>
            <a:fillRect/>
          </a:stretch>
        </p:blipFill>
        <p:spPr>
          <a:xfrm>
            <a:off x="6096000" y="1146903"/>
            <a:ext cx="4972744" cy="1057423"/>
          </a:xfrm>
          <a:prstGeom prst="rect">
            <a:avLst/>
          </a:prstGeom>
        </p:spPr>
      </p:pic>
      <p:sp>
        <p:nvSpPr>
          <p:cNvPr id="6" name="TextBox 5">
            <a:extLst>
              <a:ext uri="{FF2B5EF4-FFF2-40B4-BE49-F238E27FC236}">
                <a16:creationId xmlns:a16="http://schemas.microsoft.com/office/drawing/2014/main" id="{55052F69-4514-4120-B13D-94181A53C9B1}"/>
              </a:ext>
            </a:extLst>
          </p:cNvPr>
          <p:cNvSpPr txBox="1"/>
          <p:nvPr/>
        </p:nvSpPr>
        <p:spPr>
          <a:xfrm>
            <a:off x="741228" y="2400307"/>
            <a:ext cx="10001839" cy="400110"/>
          </a:xfrm>
          <a:prstGeom prst="rect">
            <a:avLst/>
          </a:prstGeom>
          <a:noFill/>
        </p:spPr>
        <p:txBody>
          <a:bodyPr wrap="square" rtlCol="0">
            <a:spAutoFit/>
          </a:bodyPr>
          <a:lstStyle/>
          <a:p>
            <a:pPr marL="285750" indent="-285750">
              <a:buFont typeface="Wingdings" panose="05000000000000000000" pitchFamily="2" charset="2"/>
              <a:buChar char="Ø"/>
            </a:pPr>
            <a:r>
              <a:rPr lang="en-US" sz="2000"/>
              <a:t>Then both are added {20.25+(-3.56)} = 16.69</a:t>
            </a:r>
          </a:p>
        </p:txBody>
      </p:sp>
      <p:sp>
        <p:nvSpPr>
          <p:cNvPr id="3" name="TextBox 2">
            <a:extLst>
              <a:ext uri="{FF2B5EF4-FFF2-40B4-BE49-F238E27FC236}">
                <a16:creationId xmlns:a16="http://schemas.microsoft.com/office/drawing/2014/main" id="{4E9088C6-9827-425D-96A9-05D51CAD9B76}"/>
              </a:ext>
            </a:extLst>
          </p:cNvPr>
          <p:cNvSpPr txBox="1"/>
          <p:nvPr/>
        </p:nvSpPr>
        <p:spPr>
          <a:xfrm>
            <a:off x="1847654" y="3765649"/>
            <a:ext cx="9090581" cy="584775"/>
          </a:xfrm>
          <a:prstGeom prst="rect">
            <a:avLst/>
          </a:prstGeom>
          <a:noFill/>
        </p:spPr>
        <p:txBody>
          <a:bodyPr wrap="square" rtlCol="0">
            <a:spAutoFit/>
          </a:bodyPr>
          <a:lstStyle/>
          <a:p>
            <a:r>
              <a:rPr lang="en-US" sz="3200">
                <a:solidFill>
                  <a:srgbClr val="FF0000"/>
                </a:solidFill>
              </a:rPr>
              <a:t>Final Age prediction is now 16.69 by this model!</a:t>
            </a:r>
          </a:p>
        </p:txBody>
      </p:sp>
      <p:sp>
        <p:nvSpPr>
          <p:cNvPr id="9" name="TextBox 8">
            <a:extLst>
              <a:ext uri="{FF2B5EF4-FFF2-40B4-BE49-F238E27FC236}">
                <a16:creationId xmlns:a16="http://schemas.microsoft.com/office/drawing/2014/main" id="{973DBF25-8A2C-42AD-B06E-2A3C3A6A6E36}"/>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1279469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C73C3E-2F88-4A4D-9D6F-CC459D65E41A}"/>
              </a:ext>
            </a:extLst>
          </p:cNvPr>
          <p:cNvSpPr txBox="1"/>
          <p:nvPr/>
        </p:nvSpPr>
        <p:spPr>
          <a:xfrm>
            <a:off x="741228" y="1342884"/>
            <a:ext cx="8930673"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t>Now lets predict all the “Age”</a:t>
            </a:r>
          </a:p>
        </p:txBody>
      </p:sp>
      <p:pic>
        <p:nvPicPr>
          <p:cNvPr id="7" name="Picture 6">
            <a:extLst>
              <a:ext uri="{FF2B5EF4-FFF2-40B4-BE49-F238E27FC236}">
                <a16:creationId xmlns:a16="http://schemas.microsoft.com/office/drawing/2014/main" id="{4FB5E162-83DA-40D2-876B-A39A9FC66E73}"/>
              </a:ext>
            </a:extLst>
          </p:cNvPr>
          <p:cNvPicPr>
            <a:picLocks noChangeAspect="1"/>
          </p:cNvPicPr>
          <p:nvPr/>
        </p:nvPicPr>
        <p:blipFill>
          <a:blip r:embed="rId3"/>
          <a:stretch>
            <a:fillRect/>
          </a:stretch>
        </p:blipFill>
        <p:spPr>
          <a:xfrm>
            <a:off x="3443587" y="2141188"/>
            <a:ext cx="6982799" cy="2896004"/>
          </a:xfrm>
          <a:prstGeom prst="rect">
            <a:avLst/>
          </a:prstGeom>
        </p:spPr>
      </p:pic>
      <p:sp>
        <p:nvSpPr>
          <p:cNvPr id="8" name="Oval 7">
            <a:extLst>
              <a:ext uri="{FF2B5EF4-FFF2-40B4-BE49-F238E27FC236}">
                <a16:creationId xmlns:a16="http://schemas.microsoft.com/office/drawing/2014/main" id="{6AA67CC5-CA69-453A-97F0-2163F38026DA}"/>
              </a:ext>
            </a:extLst>
          </p:cNvPr>
          <p:cNvSpPr/>
          <p:nvPr/>
        </p:nvSpPr>
        <p:spPr>
          <a:xfrm>
            <a:off x="6457361" y="2450969"/>
            <a:ext cx="405352" cy="3299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343470-62E9-4196-A1E3-DDEA6A09B9BD}"/>
              </a:ext>
            </a:extLst>
          </p:cNvPr>
          <p:cNvSpPr/>
          <p:nvPr/>
        </p:nvSpPr>
        <p:spPr>
          <a:xfrm>
            <a:off x="8663233" y="2328421"/>
            <a:ext cx="876693" cy="57503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9401D3C8-285C-41F6-811C-A03550E8A02D}"/>
              </a:ext>
            </a:extLst>
          </p:cNvPr>
          <p:cNvSpPr/>
          <p:nvPr/>
        </p:nvSpPr>
        <p:spPr>
          <a:xfrm rot="5400000">
            <a:off x="9519642" y="1570557"/>
            <a:ext cx="842450" cy="387104"/>
          </a:xfrm>
          <a:prstGeom prst="rightArrow">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79812D4-03EE-4C84-A3F2-23E18A0BD18E}"/>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1233128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FD97EBC-480C-4228-B3DD-C2F4B755909B}"/>
              </a:ext>
            </a:extLst>
          </p:cNvPr>
          <p:cNvPicPr>
            <a:picLocks noChangeAspect="1"/>
          </p:cNvPicPr>
          <p:nvPr/>
        </p:nvPicPr>
        <p:blipFill>
          <a:blip r:embed="rId3"/>
          <a:stretch>
            <a:fillRect/>
          </a:stretch>
        </p:blipFill>
        <p:spPr>
          <a:xfrm>
            <a:off x="4631364" y="972264"/>
            <a:ext cx="6982799" cy="2896004"/>
          </a:xfrm>
          <a:prstGeom prst="rect">
            <a:avLst/>
          </a:prstGeom>
        </p:spPr>
      </p:pic>
      <p:sp>
        <p:nvSpPr>
          <p:cNvPr id="3" name="TextBox 2">
            <a:extLst>
              <a:ext uri="{FF2B5EF4-FFF2-40B4-BE49-F238E27FC236}">
                <a16:creationId xmlns:a16="http://schemas.microsoft.com/office/drawing/2014/main" id="{1E76078A-6E1D-456C-B48B-6073F06EE26F}"/>
              </a:ext>
            </a:extLst>
          </p:cNvPr>
          <p:cNvSpPr txBox="1"/>
          <p:nvPr/>
        </p:nvSpPr>
        <p:spPr>
          <a:xfrm>
            <a:off x="272904" y="4186120"/>
            <a:ext cx="11020408" cy="1420325"/>
          </a:xfrm>
          <a:prstGeom prst="rect">
            <a:avLst/>
          </a:prstGeom>
          <a:noFill/>
        </p:spPr>
        <p:txBody>
          <a:bodyPr wrap="square" lIns="91440" tIns="45720" rIns="91440" bIns="45720" rtlCol="0" anchor="t">
            <a:spAutoFit/>
          </a:bodyPr>
          <a:lstStyle/>
          <a:p>
            <a:pPr marL="285750" indent="-285750">
              <a:lnSpc>
                <a:spcPct val="150000"/>
              </a:lnSpc>
              <a:buFont typeface="Wingdings" panose="05000000000000000000" pitchFamily="2" charset="2"/>
              <a:buChar char="Ø"/>
            </a:pPr>
            <a:r>
              <a:rPr lang="en-US" sz="2000"/>
              <a:t>Let us now find out the Final MSE for above all 9 records</a:t>
            </a:r>
            <a:endParaRPr lang="en-US"/>
          </a:p>
          <a:p>
            <a:pPr marL="285750" indent="-285750">
              <a:lnSpc>
                <a:spcPct val="150000"/>
              </a:lnSpc>
              <a:buFont typeface="Wingdings" panose="05000000000000000000" pitchFamily="2" charset="2"/>
              <a:buChar char="Ø"/>
            </a:pPr>
            <a:r>
              <a:rPr lang="en-US" sz="2000"/>
              <a:t>MSE= ((-2.69)2 +(-1.69)2 + (-0.69)2 +(-28.64)2 +(19.31)2 +(-15.33)2 + (14.36)2 +(6.67)2 +(7.67)2 )/9 = 194.2478</a:t>
            </a:r>
          </a:p>
        </p:txBody>
      </p:sp>
      <p:sp>
        <p:nvSpPr>
          <p:cNvPr id="7" name="TextBox 6">
            <a:extLst>
              <a:ext uri="{FF2B5EF4-FFF2-40B4-BE49-F238E27FC236}">
                <a16:creationId xmlns:a16="http://schemas.microsoft.com/office/drawing/2014/main" id="{217BD01B-12C2-480C-AB6A-C9D8C600014F}"/>
              </a:ext>
            </a:extLst>
          </p:cNvPr>
          <p:cNvSpPr txBox="1"/>
          <p:nvPr/>
        </p:nvSpPr>
        <p:spPr>
          <a:xfrm>
            <a:off x="2422689" y="6177428"/>
            <a:ext cx="7513163" cy="307777"/>
          </a:xfrm>
          <a:prstGeom prst="rect">
            <a:avLst/>
          </a:prstGeom>
          <a:noFill/>
        </p:spPr>
        <p:txBody>
          <a:bodyPr wrap="square" rtlCol="0">
            <a:spAutoFit/>
          </a:bodyPr>
          <a:lstStyle/>
          <a:p>
            <a:r>
              <a:rPr lang="en-US" dirty="0">
                <a:hlinkClick r:id="rId4"/>
              </a:rPr>
              <a:t>Gradient Boosting Algorithm | How Gradient Boosting Algorithm Works (analyticsvidhya.com)</a:t>
            </a:r>
            <a:endParaRPr lang="en-US" dirty="0"/>
          </a:p>
        </p:txBody>
      </p:sp>
    </p:spTree>
    <p:extLst>
      <p:ext uri="{BB962C8B-B14F-4D97-AF65-F5344CB8AC3E}">
        <p14:creationId xmlns:p14="http://schemas.microsoft.com/office/powerpoint/2010/main" val="2929156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Gradient Boosting (Example)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14B78C0-5B01-4640-8951-58354AA180FB}"/>
              </a:ext>
            </a:extLst>
          </p:cNvPr>
          <p:cNvSpPr txBox="1"/>
          <p:nvPr/>
        </p:nvSpPr>
        <p:spPr>
          <a:xfrm>
            <a:off x="886119" y="1325514"/>
            <a:ext cx="9006087" cy="145501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a:t>MSE form level 0 was 577.11</a:t>
            </a:r>
          </a:p>
          <a:p>
            <a:pPr marL="285750" indent="-285750">
              <a:lnSpc>
                <a:spcPct val="200000"/>
              </a:lnSpc>
              <a:buFont typeface="Wingdings" panose="05000000000000000000" pitchFamily="2" charset="2"/>
              <a:buChar char="Ø"/>
            </a:pPr>
            <a:r>
              <a:rPr lang="en-US" sz="2400" dirty="0"/>
              <a:t>Final MSE 194.2478</a:t>
            </a:r>
          </a:p>
        </p:txBody>
      </p:sp>
      <p:sp>
        <p:nvSpPr>
          <p:cNvPr id="4" name="TextBox 3">
            <a:extLst>
              <a:ext uri="{FF2B5EF4-FFF2-40B4-BE49-F238E27FC236}">
                <a16:creationId xmlns:a16="http://schemas.microsoft.com/office/drawing/2014/main" id="{AC126E96-BF9B-4D33-841D-A8B963E461A7}"/>
              </a:ext>
            </a:extLst>
          </p:cNvPr>
          <p:cNvSpPr txBox="1"/>
          <p:nvPr/>
        </p:nvSpPr>
        <p:spPr>
          <a:xfrm>
            <a:off x="886119" y="3429000"/>
            <a:ext cx="9832157" cy="1305165"/>
          </a:xfrm>
          <a:prstGeom prst="rect">
            <a:avLst/>
          </a:prstGeom>
          <a:noFill/>
        </p:spPr>
        <p:txBody>
          <a:bodyPr wrap="square" rtlCol="0">
            <a:spAutoFit/>
          </a:bodyPr>
          <a:lstStyle/>
          <a:p>
            <a:pPr>
              <a:lnSpc>
                <a:spcPct val="150000"/>
              </a:lnSpc>
            </a:pPr>
            <a:r>
              <a:rPr lang="en-US" sz="2800">
                <a:solidFill>
                  <a:srgbClr val="FF0000"/>
                </a:solidFill>
              </a:rPr>
              <a:t>Final MSE is much better than the MSE of the root node of the 1st Estimator!</a:t>
            </a:r>
          </a:p>
        </p:txBody>
      </p:sp>
      <p:sp>
        <p:nvSpPr>
          <p:cNvPr id="7" name="TextBox 6">
            <a:extLst>
              <a:ext uri="{FF2B5EF4-FFF2-40B4-BE49-F238E27FC236}">
                <a16:creationId xmlns:a16="http://schemas.microsoft.com/office/drawing/2014/main" id="{909E05C5-800E-4C20-AA32-CD845166ED55}"/>
              </a:ext>
            </a:extLst>
          </p:cNvPr>
          <p:cNvSpPr txBox="1"/>
          <p:nvPr/>
        </p:nvSpPr>
        <p:spPr>
          <a:xfrm>
            <a:off x="2422689" y="6177428"/>
            <a:ext cx="7513163" cy="307777"/>
          </a:xfrm>
          <a:prstGeom prst="rect">
            <a:avLst/>
          </a:prstGeom>
          <a:noFill/>
        </p:spPr>
        <p:txBody>
          <a:bodyPr wrap="square" rtlCol="0">
            <a:spAutoFit/>
          </a:bodyPr>
          <a:lstStyle/>
          <a:p>
            <a:r>
              <a:rPr lang="en-US" dirty="0">
                <a:hlinkClick r:id="rId3"/>
              </a:rPr>
              <a:t>Gradient Boosting Algorithm | How Gradient Boosting Algorithm Works (analyticsvidhya.com)</a:t>
            </a:r>
            <a:endParaRPr lang="en-US" dirty="0"/>
          </a:p>
        </p:txBody>
      </p:sp>
    </p:spTree>
    <p:extLst>
      <p:ext uri="{BB962C8B-B14F-4D97-AF65-F5344CB8AC3E}">
        <p14:creationId xmlns:p14="http://schemas.microsoft.com/office/powerpoint/2010/main" val="2086984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424FD3-690B-662A-2064-5525ADFFAC4E}"/>
              </a:ext>
            </a:extLst>
          </p:cNvPr>
          <p:cNvSpPr>
            <a:spLocks noGrp="1"/>
          </p:cNvSpPr>
          <p:nvPr>
            <p:ph type="body" idx="1"/>
          </p:nvPr>
        </p:nvSpPr>
        <p:spPr/>
        <p:txBody>
          <a:bodyPr/>
          <a:lstStyle/>
          <a:p>
            <a:r>
              <a:rPr lang="en-US" dirty="0"/>
              <a:t>https://www.youtube.com/watch?v=RzmJ1qaCZ4w</a:t>
            </a:r>
          </a:p>
        </p:txBody>
      </p:sp>
      <p:sp>
        <p:nvSpPr>
          <p:cNvPr id="3" name="Title 2">
            <a:extLst>
              <a:ext uri="{FF2B5EF4-FFF2-40B4-BE49-F238E27FC236}">
                <a16:creationId xmlns:a16="http://schemas.microsoft.com/office/drawing/2014/main" id="{0381FE79-F935-78D8-E336-80BB71492E4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0389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8691" name="Rectangle 3">
            <a:extLst>
              <a:ext uri="{FF2B5EF4-FFF2-40B4-BE49-F238E27FC236}">
                <a16:creationId xmlns:a16="http://schemas.microsoft.com/office/drawing/2014/main" id="{55150569-17BF-F2D0-31A4-A691D102AF4E}"/>
              </a:ext>
            </a:extLst>
          </p:cNvPr>
          <p:cNvSpPr>
            <a:spLocks noGrp="1" noChangeArrowheads="1"/>
          </p:cNvSpPr>
          <p:nvPr>
            <p:ph type="body" idx="1"/>
          </p:nvPr>
        </p:nvSpPr>
        <p:spPr/>
        <p:txBody>
          <a:bodyPr/>
          <a:lstStyle/>
          <a:p>
            <a:pPr eaLnBrk="1" hangingPunct="1"/>
            <a:r>
              <a:rPr lang="en-US" altLang="ja-JP">
                <a:ea typeface="MS PGothic" panose="020B0600070205080204" pitchFamily="50" charset="-128"/>
              </a:rPr>
              <a:t>Idea</a:t>
            </a:r>
          </a:p>
          <a:p>
            <a:pPr lvl="1" eaLnBrk="1" hangingPunct="1"/>
            <a:r>
              <a:rPr lang="en-US" altLang="ja-JP">
                <a:ea typeface="MS PGothic" panose="020B0600070205080204" pitchFamily="50" charset="-128"/>
              </a:rPr>
              <a:t>Combine the classifiers to improve the performance</a:t>
            </a:r>
          </a:p>
          <a:p>
            <a:pPr eaLnBrk="1" hangingPunct="1"/>
            <a:r>
              <a:rPr lang="en-US" altLang="ja-JP">
                <a:ea typeface="MS PGothic" panose="020B0600070205080204" pitchFamily="50" charset="-128"/>
              </a:rPr>
              <a:t>Ensembles of Classifiers</a:t>
            </a:r>
          </a:p>
          <a:p>
            <a:pPr lvl="1" eaLnBrk="1" hangingPunct="1"/>
            <a:r>
              <a:rPr lang="en-US" altLang="ja-JP">
                <a:ea typeface="MS PGothic" panose="020B0600070205080204" pitchFamily="50" charset="-128"/>
              </a:rPr>
              <a:t>Combine the classification results from different classifiers to produce the final output</a:t>
            </a:r>
          </a:p>
          <a:p>
            <a:pPr lvl="2" eaLnBrk="1" hangingPunct="1"/>
            <a:r>
              <a:rPr lang="en-US" altLang="ja-JP">
                <a:ea typeface="MS PGothic" panose="020B0600070205080204" pitchFamily="50" charset="-128"/>
              </a:rPr>
              <a:t>Unweighted voting</a:t>
            </a:r>
          </a:p>
          <a:p>
            <a:pPr lvl="2" eaLnBrk="1" hangingPunct="1"/>
            <a:r>
              <a:rPr lang="en-US" altLang="ja-JP">
                <a:ea typeface="MS PGothic" panose="020B0600070205080204" pitchFamily="50" charset="-128"/>
              </a:rPr>
              <a:t>Weighted voting</a:t>
            </a:r>
          </a:p>
        </p:txBody>
      </p:sp>
      <p:sp>
        <p:nvSpPr>
          <p:cNvPr id="10243" name="Rectangle 2">
            <a:extLst>
              <a:ext uri="{FF2B5EF4-FFF2-40B4-BE49-F238E27FC236}">
                <a16:creationId xmlns:a16="http://schemas.microsoft.com/office/drawing/2014/main" id="{C7946327-5AA9-F6C3-ED6F-C015D470E839}"/>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Ensembles of Classifiers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8691">
                                            <p:txEl>
                                              <p:pRg st="0" end="0"/>
                                            </p:txEl>
                                          </p:spTgt>
                                        </p:tgtEl>
                                        <p:attrNameLst>
                                          <p:attrName>style.visibility</p:attrName>
                                        </p:attrNameLst>
                                      </p:cBhvr>
                                      <p:to>
                                        <p:strVal val="visible"/>
                                      </p:to>
                                    </p:set>
                                    <p:animEffect transition="in" filter="dissolve">
                                      <p:cBhvr>
                                        <p:cTn id="7" dur="500"/>
                                        <p:tgtEl>
                                          <p:spTgt spid="49869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98691">
                                            <p:txEl>
                                              <p:pRg st="1" end="1"/>
                                            </p:txEl>
                                          </p:spTgt>
                                        </p:tgtEl>
                                        <p:attrNameLst>
                                          <p:attrName>style.visibility</p:attrName>
                                        </p:attrNameLst>
                                      </p:cBhvr>
                                      <p:to>
                                        <p:strVal val="visible"/>
                                      </p:to>
                                    </p:set>
                                    <p:animEffect transition="in" filter="dissolve">
                                      <p:cBhvr>
                                        <p:cTn id="10" dur="500"/>
                                        <p:tgtEl>
                                          <p:spTgt spid="49869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8691">
                                            <p:txEl>
                                              <p:pRg st="2" end="2"/>
                                            </p:txEl>
                                          </p:spTgt>
                                        </p:tgtEl>
                                        <p:attrNameLst>
                                          <p:attrName>style.visibility</p:attrName>
                                        </p:attrNameLst>
                                      </p:cBhvr>
                                      <p:to>
                                        <p:strVal val="visible"/>
                                      </p:to>
                                    </p:set>
                                    <p:animEffect transition="in" filter="dissolve">
                                      <p:cBhvr>
                                        <p:cTn id="15" dur="500"/>
                                        <p:tgtEl>
                                          <p:spTgt spid="498691">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98691">
                                            <p:txEl>
                                              <p:pRg st="3" end="3"/>
                                            </p:txEl>
                                          </p:spTgt>
                                        </p:tgtEl>
                                        <p:attrNameLst>
                                          <p:attrName>style.visibility</p:attrName>
                                        </p:attrNameLst>
                                      </p:cBhvr>
                                      <p:to>
                                        <p:strVal val="visible"/>
                                      </p:to>
                                    </p:set>
                                    <p:animEffect transition="in" filter="dissolve">
                                      <p:cBhvr>
                                        <p:cTn id="18" dur="500"/>
                                        <p:tgtEl>
                                          <p:spTgt spid="498691">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98691">
                                            <p:txEl>
                                              <p:pRg st="4" end="4"/>
                                            </p:txEl>
                                          </p:spTgt>
                                        </p:tgtEl>
                                        <p:attrNameLst>
                                          <p:attrName>style.visibility</p:attrName>
                                        </p:attrNameLst>
                                      </p:cBhvr>
                                      <p:to>
                                        <p:strVal val="visible"/>
                                      </p:to>
                                    </p:set>
                                    <p:animEffect transition="in" filter="dissolve">
                                      <p:cBhvr>
                                        <p:cTn id="21" dur="500"/>
                                        <p:tgtEl>
                                          <p:spTgt spid="498691">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8691">
                                            <p:txEl>
                                              <p:pRg st="5" end="5"/>
                                            </p:txEl>
                                          </p:spTgt>
                                        </p:tgtEl>
                                        <p:attrNameLst>
                                          <p:attrName>style.visibility</p:attrName>
                                        </p:attrNameLst>
                                      </p:cBhvr>
                                      <p:to>
                                        <p:strVal val="visible"/>
                                      </p:to>
                                    </p:set>
                                    <p:animEffect transition="in" filter="dissolve">
                                      <p:cBhvr>
                                        <p:cTn id="24" dur="500"/>
                                        <p:tgtEl>
                                          <p:spTgt spid="4986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69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9" name="Google Shape;209;p17"/>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What is AdaBoost?</a:t>
            </a:r>
          </a:p>
        </p:txBody>
      </p:sp>
      <p:sp>
        <p:nvSpPr>
          <p:cNvPr id="213" name="Google Shape;213;p17">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10;p17">
            <a:extLst>
              <a:ext uri="{FF2B5EF4-FFF2-40B4-BE49-F238E27FC236}">
                <a16:creationId xmlns:a16="http://schemas.microsoft.com/office/drawing/2014/main" id="{31266471-2BC5-3C0D-8257-F2529297EEAC}"/>
              </a:ext>
            </a:extLst>
          </p:cNvPr>
          <p:cNvSpPr/>
          <p:nvPr/>
        </p:nvSpPr>
        <p:spPr>
          <a:xfrm>
            <a:off x="2758642" y="1633447"/>
            <a:ext cx="3431700" cy="76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bg1"/>
                </a:solidFill>
                <a:latin typeface="Montserrat"/>
              </a:rPr>
              <a:t>ADABOOST</a:t>
            </a:r>
            <a:endParaRPr lang="en-US" sz="2400">
              <a:solidFill>
                <a:schemeClr val="bg1"/>
              </a:solidFill>
              <a:latin typeface="Montserrat" panose="00000500000000000000" pitchFamily="2" charset="0"/>
              <a:ea typeface="Montserrat"/>
              <a:cs typeface="Montserrat"/>
            </a:endParaRPr>
          </a:p>
        </p:txBody>
      </p:sp>
      <p:sp>
        <p:nvSpPr>
          <p:cNvPr id="5" name="TextBox 4">
            <a:extLst>
              <a:ext uri="{FF2B5EF4-FFF2-40B4-BE49-F238E27FC236}">
                <a16:creationId xmlns:a16="http://schemas.microsoft.com/office/drawing/2014/main" id="{511DCBA2-3CCD-EF5E-7B86-40615AD1E9EF}"/>
              </a:ext>
            </a:extLst>
          </p:cNvPr>
          <p:cNvSpPr txBox="1"/>
          <p:nvPr/>
        </p:nvSpPr>
        <p:spPr>
          <a:xfrm>
            <a:off x="2758642" y="2856731"/>
            <a:ext cx="7090116" cy="1938992"/>
          </a:xfrm>
          <a:prstGeom prst="rect">
            <a:avLst/>
          </a:prstGeom>
          <a:noFill/>
        </p:spPr>
        <p:txBody>
          <a:bodyPr wrap="square" lIns="91440" tIns="45720" rIns="91440" bIns="45720" anchor="t">
            <a:spAutoFit/>
          </a:bodyPr>
          <a:lstStyle/>
          <a:p>
            <a:pPr algn="just"/>
            <a:r>
              <a:rPr lang="en" sz="2000"/>
              <a:t>AdaBoost, short for </a:t>
            </a:r>
            <a:r>
              <a:rPr lang="en" sz="2000" b="1"/>
              <a:t>Adaptive Boosting</a:t>
            </a:r>
            <a:r>
              <a:rPr lang="en" sz="2000"/>
              <a:t>, is an ensemble machine learning algorithm that can be used in a wide variety of classification and regression tasks. It is a supervised learning algorithm that is used to classify data by combining multiple weak or base learners (e.g., decision trees) into a strong learner.</a:t>
            </a:r>
            <a:endParaRPr lang="en"/>
          </a:p>
        </p:txBody>
      </p:sp>
      <p:sp>
        <p:nvSpPr>
          <p:cNvPr id="4" name="Rectangle 3">
            <a:extLst>
              <a:ext uri="{FF2B5EF4-FFF2-40B4-BE49-F238E27FC236}">
                <a16:creationId xmlns:a16="http://schemas.microsoft.com/office/drawing/2014/main" id="{2E958915-9303-9E2D-06FC-82C85E2AEC39}"/>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09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sp>
        <p:nvSpPr>
          <p:cNvPr id="3" name="TextBox 2">
            <a:extLst>
              <a:ext uri="{FF2B5EF4-FFF2-40B4-BE49-F238E27FC236}">
                <a16:creationId xmlns:a16="http://schemas.microsoft.com/office/drawing/2014/main" id="{B863A67F-E2D9-4317-BCEE-8DA45E844FE2}"/>
              </a:ext>
            </a:extLst>
          </p:cNvPr>
          <p:cNvSpPr txBox="1"/>
          <p:nvPr/>
        </p:nvSpPr>
        <p:spPr>
          <a:xfrm>
            <a:off x="1845342" y="2298836"/>
            <a:ext cx="8644379" cy="1951496"/>
          </a:xfrm>
          <a:prstGeom prst="rect">
            <a:avLst/>
          </a:prstGeom>
          <a:noFill/>
        </p:spPr>
        <p:txBody>
          <a:bodyPr wrap="square" lIns="91440" tIns="45720" rIns="91440" bIns="45720" rtlCol="0" anchor="t">
            <a:spAutoFit/>
          </a:bodyPr>
          <a:lstStyle/>
          <a:p>
            <a:pPr algn="just">
              <a:lnSpc>
                <a:spcPct val="150000"/>
              </a:lnSpc>
            </a:pPr>
            <a:r>
              <a:rPr lang="en-US" sz="2800">
                <a:solidFill>
                  <a:schemeClr val="tx1"/>
                </a:solidFill>
              </a:rPr>
              <a:t>Stacking is Harnessing the collective intelligence of diverse models to boost prediction accuracy and robustness through an adaptive meta-classifier</a:t>
            </a:r>
            <a:endParaRPr lang="en-US">
              <a:solidFill>
                <a:schemeClr val="tx1"/>
              </a:solidFill>
            </a:endParaRPr>
          </a:p>
        </p:txBody>
      </p:sp>
      <p:sp>
        <p:nvSpPr>
          <p:cNvPr id="4" name="Rectangle 3">
            <a:extLst>
              <a:ext uri="{FF2B5EF4-FFF2-40B4-BE49-F238E27FC236}">
                <a16:creationId xmlns:a16="http://schemas.microsoft.com/office/drawing/2014/main" id="{14717401-9F3C-6551-50BC-07481DE01B52}"/>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944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Content Placeholder 2">
            <a:extLst>
              <a:ext uri="{FF2B5EF4-FFF2-40B4-BE49-F238E27FC236}">
                <a16:creationId xmlns:a16="http://schemas.microsoft.com/office/drawing/2014/main" id="{56ECA316-0EEC-A882-3090-93E00D736C3E}"/>
              </a:ext>
            </a:extLst>
          </p:cNvPr>
          <p:cNvSpPr>
            <a:spLocks noGrp="1"/>
          </p:cNvSpPr>
          <p:nvPr>
            <p:ph type="body" idx="1"/>
          </p:nvPr>
        </p:nvSpPr>
        <p:spPr>
          <a:xfrm>
            <a:off x="1092924" y="1769389"/>
            <a:ext cx="10778777" cy="4555200"/>
          </a:xfrm>
        </p:spPr>
        <p:txBody>
          <a:bodyPr/>
          <a:lstStyle/>
          <a:p>
            <a:r>
              <a:rPr lang="en-GB" altLang="en-US" sz="2400" dirty="0"/>
              <a:t>Stacking is a meta-learning technique that combines </a:t>
            </a:r>
            <a:r>
              <a:rPr lang="en-GB" altLang="en-US" sz="2400" b="1" dirty="0"/>
              <a:t>multiple base models of different types</a:t>
            </a:r>
            <a:r>
              <a:rPr lang="en-GB" altLang="en-US" sz="2400" dirty="0"/>
              <a:t>, such as decision trees, neural networks, and support vector machines, to create a more powerful meta-model.</a:t>
            </a:r>
          </a:p>
          <a:p>
            <a:pPr lvl="1"/>
            <a:r>
              <a:rPr lang="en-GB" altLang="en-US" sz="2400" dirty="0"/>
              <a:t>the predictions of the base models are used as input to a higher-level model, called a meta-model, which learns how to combine the base model predictions to make the final prediction.</a:t>
            </a:r>
          </a:p>
          <a:p>
            <a:r>
              <a:rPr lang="en-GB" altLang="en-US" sz="2400" dirty="0"/>
              <a:t>The idea behind stacking is to </a:t>
            </a:r>
            <a:r>
              <a:rPr lang="en-GB" altLang="en-US" sz="2400" b="1" dirty="0"/>
              <a:t>leverage the strengths </a:t>
            </a:r>
            <a:r>
              <a:rPr lang="en-GB" altLang="en-US" sz="2400" dirty="0"/>
              <a:t>of different base models to improve overall predictive performance.</a:t>
            </a:r>
          </a:p>
          <a:p>
            <a:pPr lvl="1"/>
            <a:endParaRPr lang="en-GB" altLang="en-US" sz="2000" dirty="0"/>
          </a:p>
          <a:p>
            <a:endParaRPr lang="en-US" altLang="en-US" sz="2800" dirty="0"/>
          </a:p>
        </p:txBody>
      </p:sp>
      <p:sp>
        <p:nvSpPr>
          <p:cNvPr id="22530" name="Title 1">
            <a:extLst>
              <a:ext uri="{FF2B5EF4-FFF2-40B4-BE49-F238E27FC236}">
                <a16:creationId xmlns:a16="http://schemas.microsoft.com/office/drawing/2014/main" id="{9823C5FF-AA34-2A9C-3AD0-1C449919AA29}"/>
              </a:ext>
            </a:extLst>
          </p:cNvPr>
          <p:cNvSpPr>
            <a:spLocks noGrp="1"/>
          </p:cNvSpPr>
          <p:nvPr>
            <p:ph type="title"/>
          </p:nvPr>
        </p:nvSpPr>
        <p:spPr/>
        <p:txBody>
          <a:bodyPr/>
          <a:lstStyle/>
          <a:p>
            <a:r>
              <a:rPr lang="en-GB" altLang="en-US"/>
              <a:t>Stacking</a:t>
            </a:r>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D7C13-7C28-B507-0C44-D51E99EF9738}"/>
            </a:ext>
          </a:extLst>
        </p:cNvPr>
        <p:cNvGrpSpPr/>
        <p:nvPr/>
      </p:nvGrpSpPr>
      <p:grpSpPr>
        <a:xfrm>
          <a:off x="0" y="0"/>
          <a:ext cx="0" cy="0"/>
          <a:chOff x="0" y="0"/>
          <a:chExt cx="0" cy="0"/>
        </a:xfrm>
      </p:grpSpPr>
      <p:sp>
        <p:nvSpPr>
          <p:cNvPr id="22531" name="Content Placeholder 2">
            <a:extLst>
              <a:ext uri="{FF2B5EF4-FFF2-40B4-BE49-F238E27FC236}">
                <a16:creationId xmlns:a16="http://schemas.microsoft.com/office/drawing/2014/main" id="{F953022B-D619-FE5C-0AB6-62F15E6FB751}"/>
              </a:ext>
            </a:extLst>
          </p:cNvPr>
          <p:cNvSpPr>
            <a:spLocks noGrp="1"/>
          </p:cNvSpPr>
          <p:nvPr>
            <p:ph type="body" idx="1"/>
          </p:nvPr>
        </p:nvSpPr>
        <p:spPr>
          <a:xfrm>
            <a:off x="1092924" y="1769389"/>
            <a:ext cx="10778777" cy="4555200"/>
          </a:xfrm>
        </p:spPr>
        <p:txBody>
          <a:bodyPr/>
          <a:lstStyle/>
          <a:p>
            <a:pPr>
              <a:buFont typeface="Arial" panose="020B0604020202020204" pitchFamily="34" charset="0"/>
              <a:buChar char="•"/>
            </a:pPr>
            <a:r>
              <a:rPr lang="en-US" sz="2400" b="1" dirty="0"/>
              <a:t>Original data:</a:t>
            </a:r>
            <a:r>
              <a:rPr lang="en-US" sz="2400" dirty="0"/>
              <a:t> This data is divided into n-folds and is also considered test data or training data.</a:t>
            </a:r>
          </a:p>
          <a:p>
            <a:pPr>
              <a:buFont typeface="Arial" panose="020B0604020202020204" pitchFamily="34" charset="0"/>
              <a:buChar char="•"/>
            </a:pPr>
            <a:r>
              <a:rPr lang="en-US" sz="2400" b="1" dirty="0"/>
              <a:t>Base models:</a:t>
            </a:r>
            <a:r>
              <a:rPr lang="en-US" sz="2400" dirty="0"/>
              <a:t> These models are also referred to as level-0 models. These models use training data and provide compiled predictions (level-0) as an output.</a:t>
            </a:r>
          </a:p>
          <a:p>
            <a:pPr>
              <a:buFont typeface="Arial" panose="020B0604020202020204" pitchFamily="34" charset="0"/>
              <a:buChar char="•"/>
            </a:pPr>
            <a:r>
              <a:rPr lang="en-US" sz="2400" b="1" dirty="0"/>
              <a:t>Level-0 Predictions:</a:t>
            </a:r>
            <a:r>
              <a:rPr lang="en-US" sz="2400" dirty="0"/>
              <a:t> Each base model is triggered on some training data and provides different predictions, which are known as </a:t>
            </a:r>
            <a:r>
              <a:rPr lang="en-US" sz="2400" b="1" dirty="0"/>
              <a:t>level-0 predictions.</a:t>
            </a:r>
            <a:endParaRPr lang="en-US" sz="2400" dirty="0"/>
          </a:p>
          <a:p>
            <a:pPr lvl="1"/>
            <a:endParaRPr lang="en-GB" altLang="en-US" sz="2000" dirty="0"/>
          </a:p>
          <a:p>
            <a:endParaRPr lang="en-US" altLang="en-US" sz="2800" dirty="0"/>
          </a:p>
        </p:txBody>
      </p:sp>
      <p:sp>
        <p:nvSpPr>
          <p:cNvPr id="22530" name="Title 1">
            <a:extLst>
              <a:ext uri="{FF2B5EF4-FFF2-40B4-BE49-F238E27FC236}">
                <a16:creationId xmlns:a16="http://schemas.microsoft.com/office/drawing/2014/main" id="{2D1BE227-1E3C-8458-1289-C787FAC1AD77}"/>
              </a:ext>
            </a:extLst>
          </p:cNvPr>
          <p:cNvSpPr>
            <a:spLocks noGrp="1"/>
          </p:cNvSpPr>
          <p:nvPr>
            <p:ph type="title"/>
          </p:nvPr>
        </p:nvSpPr>
        <p:spPr/>
        <p:txBody>
          <a:bodyPr/>
          <a:lstStyle/>
          <a:p>
            <a:r>
              <a:rPr lang="en-GB" altLang="en-US"/>
              <a:t>Stacking</a:t>
            </a:r>
            <a:endParaRPr lang="en-US" altLang="en-US"/>
          </a:p>
        </p:txBody>
      </p:sp>
    </p:spTree>
    <p:extLst>
      <p:ext uri="{BB962C8B-B14F-4D97-AF65-F5344CB8AC3E}">
        <p14:creationId xmlns:p14="http://schemas.microsoft.com/office/powerpoint/2010/main" val="11909316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3994D-DA88-6805-8681-AE49B4B9354E}"/>
            </a:ext>
          </a:extLst>
        </p:cNvPr>
        <p:cNvGrpSpPr/>
        <p:nvPr/>
      </p:nvGrpSpPr>
      <p:grpSpPr>
        <a:xfrm>
          <a:off x="0" y="0"/>
          <a:ext cx="0" cy="0"/>
          <a:chOff x="0" y="0"/>
          <a:chExt cx="0" cy="0"/>
        </a:xfrm>
      </p:grpSpPr>
      <p:sp>
        <p:nvSpPr>
          <p:cNvPr id="22531" name="Content Placeholder 2">
            <a:extLst>
              <a:ext uri="{FF2B5EF4-FFF2-40B4-BE49-F238E27FC236}">
                <a16:creationId xmlns:a16="http://schemas.microsoft.com/office/drawing/2014/main" id="{8045DD3F-0396-4C52-5FDE-6C0C96DE5778}"/>
              </a:ext>
            </a:extLst>
          </p:cNvPr>
          <p:cNvSpPr>
            <a:spLocks noGrp="1"/>
          </p:cNvSpPr>
          <p:nvPr>
            <p:ph type="body" idx="1"/>
          </p:nvPr>
        </p:nvSpPr>
        <p:spPr>
          <a:xfrm>
            <a:off x="1092925" y="1476675"/>
            <a:ext cx="10778777" cy="4555200"/>
          </a:xfrm>
        </p:spPr>
        <p:txBody>
          <a:bodyPr/>
          <a:lstStyle/>
          <a:p>
            <a:pPr>
              <a:buFont typeface="Arial" panose="020B0604020202020204" pitchFamily="34" charset="0"/>
              <a:buChar char="•"/>
            </a:pPr>
            <a:r>
              <a:rPr lang="en-US" sz="2400" b="1" dirty="0"/>
              <a:t>Meta Model:</a:t>
            </a:r>
            <a:r>
              <a:rPr lang="en-US" sz="2400" dirty="0"/>
              <a:t> The architecture of the stacking model consists of one meta-model, which helps to best combine the predictions of the base models. The meta-model is also known as the </a:t>
            </a:r>
            <a:r>
              <a:rPr lang="en-US" sz="2400" b="1" dirty="0"/>
              <a:t>level-1 model</a:t>
            </a:r>
            <a:r>
              <a:rPr lang="en-US" sz="2400" dirty="0"/>
              <a:t>.</a:t>
            </a:r>
          </a:p>
          <a:p>
            <a:pPr>
              <a:buFont typeface="Arial" panose="020B0604020202020204" pitchFamily="34" charset="0"/>
              <a:buChar char="•"/>
            </a:pPr>
            <a:r>
              <a:rPr lang="en-US" sz="2400" b="1" dirty="0"/>
              <a:t>Level-1 Prediction:</a:t>
            </a:r>
            <a:r>
              <a:rPr lang="en-US" sz="2400" dirty="0"/>
              <a:t> The meta-model learns how to best combine the predictions of the base models.</a:t>
            </a:r>
          </a:p>
          <a:p>
            <a:pPr lvl="1">
              <a:buFont typeface="Arial" panose="020B0604020202020204" pitchFamily="34" charset="0"/>
              <a:buChar char="•"/>
            </a:pPr>
            <a:r>
              <a:rPr lang="en-US" sz="2000" dirty="0"/>
              <a:t>Trained on different predictions made by individual base models, i.e., data not used to train the base models are fed to the meta-model, </a:t>
            </a:r>
          </a:p>
          <a:p>
            <a:pPr lvl="1">
              <a:buFont typeface="Arial" panose="020B0604020202020204" pitchFamily="34" charset="0"/>
              <a:buChar char="•"/>
            </a:pPr>
            <a:r>
              <a:rPr lang="en-US" sz="2000" dirty="0"/>
              <a:t>Predictions are made, and these predictions, along with the expected outputs, provide the input and output pairs of the training dataset used to fit the meta-model.</a:t>
            </a:r>
          </a:p>
        </p:txBody>
      </p:sp>
      <p:sp>
        <p:nvSpPr>
          <p:cNvPr id="22530" name="Title 1">
            <a:extLst>
              <a:ext uri="{FF2B5EF4-FFF2-40B4-BE49-F238E27FC236}">
                <a16:creationId xmlns:a16="http://schemas.microsoft.com/office/drawing/2014/main" id="{10118E31-9120-B3B0-CE37-F3529D20D926}"/>
              </a:ext>
            </a:extLst>
          </p:cNvPr>
          <p:cNvSpPr>
            <a:spLocks noGrp="1"/>
          </p:cNvSpPr>
          <p:nvPr>
            <p:ph type="title"/>
          </p:nvPr>
        </p:nvSpPr>
        <p:spPr/>
        <p:txBody>
          <a:bodyPr/>
          <a:lstStyle/>
          <a:p>
            <a:r>
              <a:rPr lang="en-GB" altLang="en-US"/>
              <a:t>Stacking</a:t>
            </a:r>
            <a:endParaRPr lang="en-US" altLang="en-US"/>
          </a:p>
        </p:txBody>
      </p:sp>
    </p:spTree>
    <p:extLst>
      <p:ext uri="{BB962C8B-B14F-4D97-AF65-F5344CB8AC3E}">
        <p14:creationId xmlns:p14="http://schemas.microsoft.com/office/powerpoint/2010/main" val="15307807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4BE1FC95-3DE3-D2F3-80C6-096F0F892035}"/>
              </a:ext>
            </a:extLst>
          </p:cNvPr>
          <p:cNvSpPr>
            <a:spLocks noGrp="1"/>
          </p:cNvSpPr>
          <p:nvPr>
            <p:ph type="title"/>
          </p:nvPr>
        </p:nvSpPr>
        <p:spPr/>
        <p:txBody>
          <a:bodyPr/>
          <a:lstStyle/>
          <a:p>
            <a:r>
              <a:rPr lang="en-GB" altLang="en-US"/>
              <a:t>Stacking model example</a:t>
            </a:r>
            <a:endParaRPr lang="en-US" altLang="en-US"/>
          </a:p>
        </p:txBody>
      </p:sp>
      <p:pic>
        <p:nvPicPr>
          <p:cNvPr id="23555" name="Content Placeholder 6">
            <a:extLst>
              <a:ext uri="{FF2B5EF4-FFF2-40B4-BE49-F238E27FC236}">
                <a16:creationId xmlns:a16="http://schemas.microsoft.com/office/drawing/2014/main" id="{8C97568B-C38F-0360-8000-66BEF56B9DD7}"/>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1660525" y="2010747"/>
            <a:ext cx="8870950" cy="4206875"/>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PROCESS OF 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sp>
        <p:nvSpPr>
          <p:cNvPr id="6" name="Rectangle 5">
            <a:extLst>
              <a:ext uri="{FF2B5EF4-FFF2-40B4-BE49-F238E27FC236}">
                <a16:creationId xmlns:a16="http://schemas.microsoft.com/office/drawing/2014/main" id="{BA99F859-1598-1493-8789-8F010A01A8A6}"/>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tacking in Machine Learning - GeeksforGeeks">
            <a:extLst>
              <a:ext uri="{FF2B5EF4-FFF2-40B4-BE49-F238E27FC236}">
                <a16:creationId xmlns:a16="http://schemas.microsoft.com/office/drawing/2014/main" id="{EC469191-2FB9-A13C-3B9A-F9B622FF6455}"/>
              </a:ext>
            </a:extLst>
          </p:cNvPr>
          <p:cNvPicPr>
            <a:picLocks noChangeAspect="1"/>
          </p:cNvPicPr>
          <p:nvPr/>
        </p:nvPicPr>
        <p:blipFill>
          <a:blip r:embed="rId3"/>
          <a:stretch>
            <a:fillRect/>
          </a:stretch>
        </p:blipFill>
        <p:spPr>
          <a:xfrm>
            <a:off x="1270821" y="1711964"/>
            <a:ext cx="9404552" cy="4110040"/>
          </a:xfrm>
          <a:prstGeom prst="rect">
            <a:avLst/>
          </a:prstGeom>
        </p:spPr>
      </p:pic>
    </p:spTree>
    <p:extLst>
      <p:ext uri="{BB962C8B-B14F-4D97-AF65-F5344CB8AC3E}">
        <p14:creationId xmlns:p14="http://schemas.microsoft.com/office/powerpoint/2010/main" val="3263347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VARIANTS OF 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pic>
        <p:nvPicPr>
          <p:cNvPr id="2" name="Picture 1" descr="A diagram of a training model&#10;&#10;Description automatically generated">
            <a:extLst>
              <a:ext uri="{FF2B5EF4-FFF2-40B4-BE49-F238E27FC236}">
                <a16:creationId xmlns:a16="http://schemas.microsoft.com/office/drawing/2014/main" id="{A15732CC-C4E1-0417-4270-9FEE5A52B4FE}"/>
              </a:ext>
            </a:extLst>
          </p:cNvPr>
          <p:cNvPicPr>
            <a:picLocks noChangeAspect="1"/>
          </p:cNvPicPr>
          <p:nvPr/>
        </p:nvPicPr>
        <p:blipFill>
          <a:blip r:embed="rId3"/>
          <a:stretch>
            <a:fillRect/>
          </a:stretch>
        </p:blipFill>
        <p:spPr>
          <a:xfrm>
            <a:off x="5230621" y="2364895"/>
            <a:ext cx="5797227" cy="3266570"/>
          </a:xfrm>
          <a:prstGeom prst="rect">
            <a:avLst/>
          </a:prstGeom>
        </p:spPr>
      </p:pic>
      <p:pic>
        <p:nvPicPr>
          <p:cNvPr id="5" name="Picture 4">
            <a:extLst>
              <a:ext uri="{FF2B5EF4-FFF2-40B4-BE49-F238E27FC236}">
                <a16:creationId xmlns:a16="http://schemas.microsoft.com/office/drawing/2014/main" id="{5519ECDD-DAF1-8C56-A2B8-BDC79555FC78}"/>
              </a:ext>
            </a:extLst>
          </p:cNvPr>
          <p:cNvPicPr>
            <a:picLocks noChangeAspect="1"/>
          </p:cNvPicPr>
          <p:nvPr/>
        </p:nvPicPr>
        <p:blipFill>
          <a:blip r:embed="rId4"/>
          <a:stretch>
            <a:fillRect/>
          </a:stretch>
        </p:blipFill>
        <p:spPr>
          <a:xfrm>
            <a:off x="901183" y="2369478"/>
            <a:ext cx="3984754" cy="3439671"/>
          </a:xfrm>
          <a:prstGeom prst="rect">
            <a:avLst/>
          </a:prstGeom>
        </p:spPr>
      </p:pic>
      <p:sp>
        <p:nvSpPr>
          <p:cNvPr id="6" name="Google Shape;210;p17">
            <a:extLst>
              <a:ext uri="{FF2B5EF4-FFF2-40B4-BE49-F238E27FC236}">
                <a16:creationId xmlns:a16="http://schemas.microsoft.com/office/drawing/2014/main" id="{9C09EB4C-BF86-2966-581C-0534CB8278DB}"/>
              </a:ext>
            </a:extLst>
          </p:cNvPr>
          <p:cNvSpPr/>
          <p:nvPr/>
        </p:nvSpPr>
        <p:spPr>
          <a:xfrm>
            <a:off x="2123950" y="1292333"/>
            <a:ext cx="7601133" cy="634105"/>
          </a:xfrm>
          <a:prstGeom prst="rect">
            <a:avLst/>
          </a:prstGeom>
          <a:solidFill>
            <a:schemeClr val="tx1"/>
          </a:solidFill>
          <a:ln>
            <a:solidFill>
              <a:schemeClr val="tx2"/>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2000" b="1">
                <a:solidFill>
                  <a:srgbClr val="FFFFFF"/>
                </a:solidFill>
                <a:latin typeface="Arial"/>
                <a:ea typeface="Arial"/>
                <a:cs typeface="Arial"/>
              </a:rPr>
              <a:t>Use given features along with the new predictions</a:t>
            </a:r>
            <a:r>
              <a:rPr lang="en-US" sz="2000">
                <a:solidFill>
                  <a:srgbClr val="FFFFFF"/>
                </a:solidFill>
                <a:latin typeface="Arial"/>
                <a:ea typeface="Arial"/>
                <a:cs typeface="Arial"/>
              </a:rPr>
              <a:t>​</a:t>
            </a:r>
            <a:endParaRPr lang="en-US" sz="2400">
              <a:solidFill>
                <a:srgbClr val="FFFFFF"/>
              </a:solidFill>
              <a:ea typeface="Montserrat"/>
            </a:endParaRPr>
          </a:p>
        </p:txBody>
      </p:sp>
      <p:sp>
        <p:nvSpPr>
          <p:cNvPr id="8" name="Rectangle 7">
            <a:extLst>
              <a:ext uri="{FF2B5EF4-FFF2-40B4-BE49-F238E27FC236}">
                <a16:creationId xmlns:a16="http://schemas.microsoft.com/office/drawing/2014/main" id="{E43FC8F8-0244-0AEE-CA60-5D3247089281}"/>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339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VARIANTS OF 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sp>
        <p:nvSpPr>
          <p:cNvPr id="8" name="Rectangle 7">
            <a:extLst>
              <a:ext uri="{FF2B5EF4-FFF2-40B4-BE49-F238E27FC236}">
                <a16:creationId xmlns:a16="http://schemas.microsoft.com/office/drawing/2014/main" id="{E43FC8F8-0244-0AEE-CA60-5D3247089281}"/>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include more features">
            <a:extLst>
              <a:ext uri="{FF2B5EF4-FFF2-40B4-BE49-F238E27FC236}">
                <a16:creationId xmlns:a16="http://schemas.microsoft.com/office/drawing/2014/main" id="{C05CF2C1-95D6-5E05-830D-906887629DE7}"/>
              </a:ext>
            </a:extLst>
          </p:cNvPr>
          <p:cNvPicPr>
            <a:picLocks noChangeAspect="1"/>
          </p:cNvPicPr>
          <p:nvPr/>
        </p:nvPicPr>
        <p:blipFill>
          <a:blip r:embed="rId3"/>
          <a:stretch>
            <a:fillRect/>
          </a:stretch>
        </p:blipFill>
        <p:spPr>
          <a:xfrm>
            <a:off x="1787014" y="1515325"/>
            <a:ext cx="8617971" cy="4232930"/>
          </a:xfrm>
          <a:prstGeom prst="rect">
            <a:avLst/>
          </a:prstGeom>
        </p:spPr>
      </p:pic>
    </p:spTree>
    <p:extLst>
      <p:ext uri="{BB962C8B-B14F-4D97-AF65-F5344CB8AC3E}">
        <p14:creationId xmlns:p14="http://schemas.microsoft.com/office/powerpoint/2010/main" val="2475830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VARIANTS OF 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sp>
        <p:nvSpPr>
          <p:cNvPr id="5" name="Google Shape;210;p17">
            <a:extLst>
              <a:ext uri="{FF2B5EF4-FFF2-40B4-BE49-F238E27FC236}">
                <a16:creationId xmlns:a16="http://schemas.microsoft.com/office/drawing/2014/main" id="{62A33024-4A13-A9BD-8C13-B37D1BAFA552}"/>
              </a:ext>
            </a:extLst>
          </p:cNvPr>
          <p:cNvSpPr/>
          <p:nvPr/>
        </p:nvSpPr>
        <p:spPr>
          <a:xfrm>
            <a:off x="2197924" y="1173371"/>
            <a:ext cx="7601133" cy="634105"/>
          </a:xfrm>
          <a:prstGeom prst="rect">
            <a:avLst/>
          </a:prstGeom>
          <a:solidFill>
            <a:schemeClr val="tx1"/>
          </a:solidFill>
          <a:ln>
            <a:solidFill>
              <a:schemeClr val="tx2"/>
            </a:solidFill>
          </a:ln>
        </p:spPr>
        <p:txBody>
          <a:bodyPr spcFirstLastPara="1" wrap="square" lIns="91425" tIns="91425" rIns="91425" bIns="91425" anchor="ctr" anchorCtr="0">
            <a:noAutofit/>
          </a:bodyPr>
          <a:lstStyle/>
          <a:p>
            <a:pPr algn="ctr"/>
            <a:endParaRPr lang="en-US" sz="2000">
              <a:solidFill>
                <a:schemeClr val="bg1"/>
              </a:solidFill>
            </a:endParaRPr>
          </a:p>
          <a:p>
            <a:endParaRPr lang="en-US">
              <a:solidFill>
                <a:schemeClr val="bg1"/>
              </a:solidFill>
            </a:endParaRPr>
          </a:p>
          <a:p>
            <a:r>
              <a:rPr lang="en-US" sz="2000" b="1">
                <a:solidFill>
                  <a:schemeClr val="bg1"/>
                </a:solidFill>
              </a:rPr>
              <a:t>    </a:t>
            </a:r>
            <a:endParaRPr lang="en-US">
              <a:solidFill>
                <a:schemeClr val="bg1"/>
              </a:solidFill>
            </a:endParaRPr>
          </a:p>
          <a:p>
            <a:r>
              <a:rPr lang="en-US" sz="2000" b="1">
                <a:solidFill>
                  <a:schemeClr val="bg1"/>
                </a:solidFill>
              </a:rPr>
              <a:t>    Generate </a:t>
            </a:r>
            <a:r>
              <a:rPr lang="en-US" sz="2000" b="1" err="1">
                <a:solidFill>
                  <a:schemeClr val="bg1"/>
                </a:solidFill>
              </a:rPr>
              <a:t>Mulitple</a:t>
            </a:r>
            <a:r>
              <a:rPr lang="en-US" sz="2000" b="1">
                <a:solidFill>
                  <a:schemeClr val="bg1"/>
                </a:solidFill>
              </a:rPr>
              <a:t> predictions for test and aggregate them</a:t>
            </a:r>
            <a:endParaRPr lang="en-US">
              <a:solidFill>
                <a:schemeClr val="bg1"/>
              </a:solidFill>
            </a:endParaRPr>
          </a:p>
          <a:p>
            <a:pPr algn="ctr"/>
            <a:endParaRPr lang="en-US" sz="2000" b="1">
              <a:solidFill>
                <a:schemeClr val="bg1"/>
              </a:solidFill>
            </a:endParaRPr>
          </a:p>
          <a:p>
            <a:pPr algn="ctr"/>
            <a:br>
              <a:rPr lang="en-US"/>
            </a:br>
            <a:endParaRPr lang="en-US"/>
          </a:p>
        </p:txBody>
      </p:sp>
      <p:sp>
        <p:nvSpPr>
          <p:cNvPr id="3" name="Rectangle: Single Corner Rounded 2">
            <a:extLst>
              <a:ext uri="{FF2B5EF4-FFF2-40B4-BE49-F238E27FC236}">
                <a16:creationId xmlns:a16="http://schemas.microsoft.com/office/drawing/2014/main" id="{061B8A90-E1B0-449A-09EB-58218D7A5DD3}"/>
              </a:ext>
            </a:extLst>
          </p:cNvPr>
          <p:cNvSpPr/>
          <p:nvPr/>
        </p:nvSpPr>
        <p:spPr>
          <a:xfrm>
            <a:off x="7930219" y="5307180"/>
            <a:ext cx="2027204" cy="603848"/>
          </a:xfrm>
          <a:prstGeom prst="round1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9CA990-6E3B-FD18-7CC5-FF288D4BBC37}"/>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enerate Mulitple predictions for test and aggregate them">
            <a:extLst>
              <a:ext uri="{FF2B5EF4-FFF2-40B4-BE49-F238E27FC236}">
                <a16:creationId xmlns:a16="http://schemas.microsoft.com/office/drawing/2014/main" id="{9DB22B7D-ED3D-7959-7C09-46B98B101CD5}"/>
              </a:ext>
            </a:extLst>
          </p:cNvPr>
          <p:cNvPicPr>
            <a:picLocks noChangeAspect="1"/>
          </p:cNvPicPr>
          <p:nvPr/>
        </p:nvPicPr>
        <p:blipFill>
          <a:blip r:embed="rId3"/>
          <a:stretch>
            <a:fillRect/>
          </a:stretch>
        </p:blipFill>
        <p:spPr>
          <a:xfrm>
            <a:off x="2807110" y="2432576"/>
            <a:ext cx="5950973" cy="4020751"/>
          </a:xfrm>
          <a:prstGeom prst="rect">
            <a:avLst/>
          </a:prstGeom>
        </p:spPr>
      </p:pic>
    </p:spTree>
    <p:extLst>
      <p:ext uri="{BB962C8B-B14F-4D97-AF65-F5344CB8AC3E}">
        <p14:creationId xmlns:p14="http://schemas.microsoft.com/office/powerpoint/2010/main" val="17875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4F86DD0C-E36B-85B2-9CE5-86B8AD5D86DF}"/>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Example: Weather Forecast</a:t>
            </a:r>
          </a:p>
        </p:txBody>
      </p:sp>
      <p:graphicFrame>
        <p:nvGraphicFramePr>
          <p:cNvPr id="437384" name="Group 136">
            <a:extLst>
              <a:ext uri="{FF2B5EF4-FFF2-40B4-BE49-F238E27FC236}">
                <a16:creationId xmlns:a16="http://schemas.microsoft.com/office/drawing/2014/main" id="{B5460692-0A60-3A55-780B-65BBF869BDC0}"/>
              </a:ext>
            </a:extLst>
          </p:cNvPr>
          <p:cNvGraphicFramePr>
            <a:graphicFrameLocks noGrp="1"/>
          </p:cNvGraphicFramePr>
          <p:nvPr/>
        </p:nvGraphicFramePr>
        <p:xfrm>
          <a:off x="1905000" y="1752600"/>
          <a:ext cx="8458200" cy="4572002"/>
        </p:xfrm>
        <a:graphic>
          <a:graphicData uri="http://schemas.openxmlformats.org/drawingml/2006/table">
            <a:tbl>
              <a:tblPr/>
              <a:tblGrid>
                <a:gridCol w="1598613">
                  <a:extLst>
                    <a:ext uri="{9D8B030D-6E8A-4147-A177-3AD203B41FA5}">
                      <a16:colId xmlns:a16="http://schemas.microsoft.com/office/drawing/2014/main" val="20000"/>
                    </a:ext>
                  </a:extLst>
                </a:gridCol>
                <a:gridCol w="979487">
                  <a:extLst>
                    <a:ext uri="{9D8B030D-6E8A-4147-A177-3AD203B41FA5}">
                      <a16:colId xmlns:a16="http://schemas.microsoft.com/office/drawing/2014/main" val="20001"/>
                    </a:ext>
                  </a:extLst>
                </a:gridCol>
                <a:gridCol w="979488">
                  <a:extLst>
                    <a:ext uri="{9D8B030D-6E8A-4147-A177-3AD203B41FA5}">
                      <a16:colId xmlns:a16="http://schemas.microsoft.com/office/drawing/2014/main" val="20002"/>
                    </a:ext>
                  </a:extLst>
                </a:gridCol>
                <a:gridCol w="981075">
                  <a:extLst>
                    <a:ext uri="{9D8B030D-6E8A-4147-A177-3AD203B41FA5}">
                      <a16:colId xmlns:a16="http://schemas.microsoft.com/office/drawing/2014/main" val="20003"/>
                    </a:ext>
                  </a:extLst>
                </a:gridCol>
                <a:gridCol w="979487">
                  <a:extLst>
                    <a:ext uri="{9D8B030D-6E8A-4147-A177-3AD203B41FA5}">
                      <a16:colId xmlns:a16="http://schemas.microsoft.com/office/drawing/2014/main" val="20004"/>
                    </a:ext>
                  </a:extLst>
                </a:gridCol>
                <a:gridCol w="979488">
                  <a:extLst>
                    <a:ext uri="{9D8B030D-6E8A-4147-A177-3AD203B41FA5}">
                      <a16:colId xmlns:a16="http://schemas.microsoft.com/office/drawing/2014/main" val="20005"/>
                    </a:ext>
                  </a:extLst>
                </a:gridCol>
                <a:gridCol w="981075">
                  <a:extLst>
                    <a:ext uri="{9D8B030D-6E8A-4147-A177-3AD203B41FA5}">
                      <a16:colId xmlns:a16="http://schemas.microsoft.com/office/drawing/2014/main" val="20006"/>
                    </a:ext>
                  </a:extLst>
                </a:gridCol>
                <a:gridCol w="979487">
                  <a:extLst>
                    <a:ext uri="{9D8B030D-6E8A-4147-A177-3AD203B41FA5}">
                      <a16:colId xmlns:a16="http://schemas.microsoft.com/office/drawing/2014/main" val="20007"/>
                    </a:ext>
                  </a:extLst>
                </a:gridCol>
              </a:tblGrid>
              <a:tr h="6731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Reality</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9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1</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9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2</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0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3</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9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4</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08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5</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492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r>
                        <a:rPr kumimoji="0" lang="en-US" altLang="zh-CN" sz="2800" b="1" i="0" u="none" strike="noStrike" cap="none" normalizeH="0" baseline="0">
                          <a:ln>
                            <a:noFill/>
                          </a:ln>
                          <a:solidFill>
                            <a:schemeClr val="tx1"/>
                          </a:solidFill>
                          <a:effectLst/>
                          <a:latin typeface="Comic Sans MS" charset="0"/>
                          <a:ea typeface="SimSun" charset="0"/>
                          <a:cs typeface="SimSun" charset="0"/>
                        </a:rPr>
                        <a:t>Combine</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charset="0"/>
                        <a:buNone/>
                        <a:tabLst/>
                      </a:pPr>
                      <a:endParaRPr kumimoji="0" lang="zh-CN" sz="2800" b="1" i="0" u="none" strike="noStrike" cap="none" normalizeH="0" baseline="0">
                        <a:ln>
                          <a:noFill/>
                        </a:ln>
                        <a:solidFill>
                          <a:schemeClr val="tx1"/>
                        </a:solidFill>
                        <a:effectLst/>
                        <a:latin typeface="Comic Sans MS" charset="0"/>
                        <a:ea typeface="SimSun" charset="0"/>
                        <a:cs typeface="SimSun" charset="0"/>
                      </a:endParaRP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2366" name="Object 106">
            <a:extLst>
              <a:ext uri="{FF2B5EF4-FFF2-40B4-BE49-F238E27FC236}">
                <a16:creationId xmlns:a16="http://schemas.microsoft.com/office/drawing/2014/main" id="{D182A46F-2EBA-7E89-E02B-BF0C388FFE93}"/>
              </a:ext>
            </a:extLst>
          </p:cNvPr>
          <p:cNvGraphicFramePr>
            <a:graphicFrameLocks noChangeAspect="1"/>
          </p:cNvGraphicFramePr>
          <p:nvPr/>
        </p:nvGraphicFramePr>
        <p:xfrm>
          <a:off x="3546475" y="1776413"/>
          <a:ext cx="838200" cy="698500"/>
        </p:xfrm>
        <a:graphic>
          <a:graphicData uri="http://schemas.openxmlformats.org/presentationml/2006/ole">
            <mc:AlternateContent xmlns:mc="http://schemas.openxmlformats.org/markup-compatibility/2006">
              <mc:Choice xmlns:v="urn:schemas-microsoft-com:vml" Requires="v">
                <p:oleObj name="Photo Editor Photo" r:id="rId3" imgW="1486107" imgH="1238423" progId="MSPhotoEd.3">
                  <p:embed/>
                </p:oleObj>
              </mc:Choice>
              <mc:Fallback>
                <p:oleObj name="Photo Editor Photo" r:id="rId3" imgW="1486107" imgH="1238423" progId="MSPhotoEd.3">
                  <p:embed/>
                  <p:pic>
                    <p:nvPicPr>
                      <p:cNvPr id="12366" name="Object 106">
                        <a:extLst>
                          <a:ext uri="{FF2B5EF4-FFF2-40B4-BE49-F238E27FC236}">
                            <a16:creationId xmlns:a16="http://schemas.microsoft.com/office/drawing/2014/main" id="{D182A46F-2EBA-7E89-E02B-BF0C388FFE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75" y="1776413"/>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67" name="Object 107">
            <a:extLst>
              <a:ext uri="{FF2B5EF4-FFF2-40B4-BE49-F238E27FC236}">
                <a16:creationId xmlns:a16="http://schemas.microsoft.com/office/drawing/2014/main" id="{FDE95272-844B-EE38-F74E-57C5C3009754}"/>
              </a:ext>
            </a:extLst>
          </p:cNvPr>
          <p:cNvGraphicFramePr>
            <a:graphicFrameLocks noChangeAspect="1"/>
          </p:cNvGraphicFramePr>
          <p:nvPr/>
        </p:nvGraphicFramePr>
        <p:xfrm>
          <a:off x="6488113" y="1787525"/>
          <a:ext cx="838200" cy="698500"/>
        </p:xfrm>
        <a:graphic>
          <a:graphicData uri="http://schemas.openxmlformats.org/presentationml/2006/ole">
            <mc:AlternateContent xmlns:mc="http://schemas.openxmlformats.org/markup-compatibility/2006">
              <mc:Choice xmlns:v="urn:schemas-microsoft-com:vml" Requires="v">
                <p:oleObj name="Photo Editor Photo" r:id="rId5" imgW="1486107" imgH="1238423" progId="MSPhotoEd.3">
                  <p:embed/>
                </p:oleObj>
              </mc:Choice>
              <mc:Fallback>
                <p:oleObj name="Photo Editor Photo" r:id="rId5" imgW="1486107" imgH="1238423" progId="MSPhotoEd.3">
                  <p:embed/>
                  <p:pic>
                    <p:nvPicPr>
                      <p:cNvPr id="12367" name="Object 107">
                        <a:extLst>
                          <a:ext uri="{FF2B5EF4-FFF2-40B4-BE49-F238E27FC236}">
                            <a16:creationId xmlns:a16="http://schemas.microsoft.com/office/drawing/2014/main" id="{FDE95272-844B-EE38-F74E-57C5C3009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113" y="1787525"/>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68" name="Object 108">
            <a:extLst>
              <a:ext uri="{FF2B5EF4-FFF2-40B4-BE49-F238E27FC236}">
                <a16:creationId xmlns:a16="http://schemas.microsoft.com/office/drawing/2014/main" id="{BA30FC18-051B-EE3C-A5CE-40E9867434AF}"/>
              </a:ext>
            </a:extLst>
          </p:cNvPr>
          <p:cNvGraphicFramePr>
            <a:graphicFrameLocks noChangeAspect="1"/>
          </p:cNvGraphicFramePr>
          <p:nvPr/>
        </p:nvGraphicFramePr>
        <p:xfrm>
          <a:off x="7443788" y="1793875"/>
          <a:ext cx="838200" cy="698500"/>
        </p:xfrm>
        <a:graphic>
          <a:graphicData uri="http://schemas.openxmlformats.org/presentationml/2006/ole">
            <mc:AlternateContent xmlns:mc="http://schemas.openxmlformats.org/markup-compatibility/2006">
              <mc:Choice xmlns:v="urn:schemas-microsoft-com:vml" Requires="v">
                <p:oleObj name="Photo Editor Photo" r:id="rId6" imgW="1486107" imgH="1238423" progId="MSPhotoEd.3">
                  <p:embed/>
                </p:oleObj>
              </mc:Choice>
              <mc:Fallback>
                <p:oleObj name="Photo Editor Photo" r:id="rId6" imgW="1486107" imgH="1238423" progId="MSPhotoEd.3">
                  <p:embed/>
                  <p:pic>
                    <p:nvPicPr>
                      <p:cNvPr id="12368" name="Object 108">
                        <a:extLst>
                          <a:ext uri="{FF2B5EF4-FFF2-40B4-BE49-F238E27FC236}">
                            <a16:creationId xmlns:a16="http://schemas.microsoft.com/office/drawing/2014/main" id="{BA30FC18-051B-EE3C-A5CE-40E986743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788" y="1793875"/>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69" name="Object 110">
            <a:extLst>
              <a:ext uri="{FF2B5EF4-FFF2-40B4-BE49-F238E27FC236}">
                <a16:creationId xmlns:a16="http://schemas.microsoft.com/office/drawing/2014/main" id="{151E076C-806D-8FF8-229A-B5C630EA7B81}"/>
              </a:ext>
            </a:extLst>
          </p:cNvPr>
          <p:cNvGraphicFramePr>
            <a:graphicFrameLocks noChangeAspect="1"/>
          </p:cNvGraphicFramePr>
          <p:nvPr/>
        </p:nvGraphicFramePr>
        <p:xfrm>
          <a:off x="5691188" y="1835150"/>
          <a:ext cx="533400" cy="533400"/>
        </p:xfrm>
        <a:graphic>
          <a:graphicData uri="http://schemas.openxmlformats.org/presentationml/2006/ole">
            <mc:AlternateContent xmlns:mc="http://schemas.openxmlformats.org/markup-compatibility/2006">
              <mc:Choice xmlns:v="urn:schemas-microsoft-com:vml" Requires="v">
                <p:oleObj name="Photo Editor Photo" r:id="rId7" imgW="980952" imgH="980952" progId="MSPhotoEd.3">
                  <p:embed/>
                </p:oleObj>
              </mc:Choice>
              <mc:Fallback>
                <p:oleObj name="Photo Editor Photo" r:id="rId7" imgW="980952" imgH="980952" progId="MSPhotoEd.3">
                  <p:embed/>
                  <p:pic>
                    <p:nvPicPr>
                      <p:cNvPr id="12369" name="Object 110">
                        <a:extLst>
                          <a:ext uri="{FF2B5EF4-FFF2-40B4-BE49-F238E27FC236}">
                            <a16:creationId xmlns:a16="http://schemas.microsoft.com/office/drawing/2014/main" id="{151E076C-806D-8FF8-229A-B5C630EA7B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91188" y="183515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70" name="Object 111">
            <a:extLst>
              <a:ext uri="{FF2B5EF4-FFF2-40B4-BE49-F238E27FC236}">
                <a16:creationId xmlns:a16="http://schemas.microsoft.com/office/drawing/2014/main" id="{C4A72250-4F06-7E81-D4A6-2005F4B939CD}"/>
              </a:ext>
            </a:extLst>
          </p:cNvPr>
          <p:cNvGraphicFramePr>
            <a:graphicFrameLocks noChangeAspect="1"/>
          </p:cNvGraphicFramePr>
          <p:nvPr/>
        </p:nvGraphicFramePr>
        <p:xfrm>
          <a:off x="4730750" y="1839913"/>
          <a:ext cx="533400" cy="533400"/>
        </p:xfrm>
        <a:graphic>
          <a:graphicData uri="http://schemas.openxmlformats.org/presentationml/2006/ole">
            <mc:AlternateContent xmlns:mc="http://schemas.openxmlformats.org/markup-compatibility/2006">
              <mc:Choice xmlns:v="urn:schemas-microsoft-com:vml" Requires="v">
                <p:oleObj name="Photo Editor Photo" r:id="rId7" imgW="980952" imgH="980952" progId="MSPhotoEd.3">
                  <p:embed/>
                </p:oleObj>
              </mc:Choice>
              <mc:Fallback>
                <p:oleObj name="Photo Editor Photo" r:id="rId7" imgW="980952" imgH="980952" progId="MSPhotoEd.3">
                  <p:embed/>
                  <p:pic>
                    <p:nvPicPr>
                      <p:cNvPr id="12370" name="Object 111">
                        <a:extLst>
                          <a:ext uri="{FF2B5EF4-FFF2-40B4-BE49-F238E27FC236}">
                            <a16:creationId xmlns:a16="http://schemas.microsoft.com/office/drawing/2014/main" id="{C4A72250-4F06-7E81-D4A6-2005F4B939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0750" y="1839913"/>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71" name="Object 112">
            <a:extLst>
              <a:ext uri="{FF2B5EF4-FFF2-40B4-BE49-F238E27FC236}">
                <a16:creationId xmlns:a16="http://schemas.microsoft.com/office/drawing/2014/main" id="{A5460C04-2076-3F08-37EC-B67E0DDA57A7}"/>
              </a:ext>
            </a:extLst>
          </p:cNvPr>
          <p:cNvGraphicFramePr>
            <a:graphicFrameLocks noChangeAspect="1"/>
          </p:cNvGraphicFramePr>
          <p:nvPr/>
        </p:nvGraphicFramePr>
        <p:xfrm>
          <a:off x="8597900" y="1804988"/>
          <a:ext cx="533400" cy="533400"/>
        </p:xfrm>
        <a:graphic>
          <a:graphicData uri="http://schemas.openxmlformats.org/presentationml/2006/ole">
            <mc:AlternateContent xmlns:mc="http://schemas.openxmlformats.org/markup-compatibility/2006">
              <mc:Choice xmlns:v="urn:schemas-microsoft-com:vml" Requires="v">
                <p:oleObj name="Photo Editor Photo" r:id="rId7" imgW="980952" imgH="980952" progId="MSPhotoEd.3">
                  <p:embed/>
                </p:oleObj>
              </mc:Choice>
              <mc:Fallback>
                <p:oleObj name="Photo Editor Photo" r:id="rId7" imgW="980952" imgH="980952" progId="MSPhotoEd.3">
                  <p:embed/>
                  <p:pic>
                    <p:nvPicPr>
                      <p:cNvPr id="12371" name="Object 112">
                        <a:extLst>
                          <a:ext uri="{FF2B5EF4-FFF2-40B4-BE49-F238E27FC236}">
                            <a16:creationId xmlns:a16="http://schemas.microsoft.com/office/drawing/2014/main" id="{A5460C04-2076-3F08-37EC-B67E0DDA57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97900" y="1804988"/>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372" name="Object 113">
            <a:extLst>
              <a:ext uri="{FF2B5EF4-FFF2-40B4-BE49-F238E27FC236}">
                <a16:creationId xmlns:a16="http://schemas.microsoft.com/office/drawing/2014/main" id="{B51331ED-9970-D2E2-854E-FC01B1AF5FAB}"/>
              </a:ext>
            </a:extLst>
          </p:cNvPr>
          <p:cNvGraphicFramePr>
            <a:graphicFrameLocks noChangeAspect="1"/>
          </p:cNvGraphicFramePr>
          <p:nvPr/>
        </p:nvGraphicFramePr>
        <p:xfrm>
          <a:off x="9586913" y="1822450"/>
          <a:ext cx="533400" cy="533400"/>
        </p:xfrm>
        <a:graphic>
          <a:graphicData uri="http://schemas.openxmlformats.org/presentationml/2006/ole">
            <mc:AlternateContent xmlns:mc="http://schemas.openxmlformats.org/markup-compatibility/2006">
              <mc:Choice xmlns:v="urn:schemas-microsoft-com:vml" Requires="v">
                <p:oleObj name="Photo Editor Photo" r:id="rId7" imgW="980952" imgH="980952" progId="MSPhotoEd.3">
                  <p:embed/>
                </p:oleObj>
              </mc:Choice>
              <mc:Fallback>
                <p:oleObj name="Photo Editor Photo" r:id="rId7" imgW="980952" imgH="980952" progId="MSPhotoEd.3">
                  <p:embed/>
                  <p:pic>
                    <p:nvPicPr>
                      <p:cNvPr id="12372" name="Object 113">
                        <a:extLst>
                          <a:ext uri="{FF2B5EF4-FFF2-40B4-BE49-F238E27FC236}">
                            <a16:creationId xmlns:a16="http://schemas.microsoft.com/office/drawing/2014/main" id="{B51331ED-9970-D2E2-854E-FC01B1AF5F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6913" y="182245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389" name="Object 141">
            <a:extLst>
              <a:ext uri="{FF2B5EF4-FFF2-40B4-BE49-F238E27FC236}">
                <a16:creationId xmlns:a16="http://schemas.microsoft.com/office/drawing/2014/main" id="{BA962CDF-B5AA-2EC4-71DC-4CD0215CCE8A}"/>
              </a:ext>
            </a:extLst>
          </p:cNvPr>
          <p:cNvGraphicFramePr>
            <a:graphicFrameLocks noChangeAspect="1"/>
          </p:cNvGraphicFramePr>
          <p:nvPr/>
        </p:nvGraphicFramePr>
        <p:xfrm>
          <a:off x="3581400" y="5702300"/>
          <a:ext cx="838200" cy="698500"/>
        </p:xfrm>
        <a:graphic>
          <a:graphicData uri="http://schemas.openxmlformats.org/presentationml/2006/ole">
            <mc:AlternateContent xmlns:mc="http://schemas.openxmlformats.org/markup-compatibility/2006">
              <mc:Choice xmlns:v="urn:schemas-microsoft-com:vml" Requires="v">
                <p:oleObj name="Photo Editor Photo" r:id="rId6" imgW="1486107" imgH="1238423" progId="MSPhotoEd.3">
                  <p:embed/>
                </p:oleObj>
              </mc:Choice>
              <mc:Fallback>
                <p:oleObj name="Photo Editor Photo" r:id="rId6" imgW="1486107" imgH="1238423" progId="MSPhotoEd.3">
                  <p:embed/>
                  <p:pic>
                    <p:nvPicPr>
                      <p:cNvPr id="437389" name="Object 141">
                        <a:extLst>
                          <a:ext uri="{FF2B5EF4-FFF2-40B4-BE49-F238E27FC236}">
                            <a16:creationId xmlns:a16="http://schemas.microsoft.com/office/drawing/2014/main" id="{BA962CDF-B5AA-2EC4-71DC-4CD0215CC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5702300"/>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394" name="Object 146">
            <a:extLst>
              <a:ext uri="{FF2B5EF4-FFF2-40B4-BE49-F238E27FC236}">
                <a16:creationId xmlns:a16="http://schemas.microsoft.com/office/drawing/2014/main" id="{5536C182-2D86-5DC4-92DD-5893FAB103FE}"/>
              </a:ext>
            </a:extLst>
          </p:cNvPr>
          <p:cNvGraphicFramePr>
            <a:graphicFrameLocks noChangeAspect="1"/>
          </p:cNvGraphicFramePr>
          <p:nvPr/>
        </p:nvGraphicFramePr>
        <p:xfrm>
          <a:off x="4724400" y="5715000"/>
          <a:ext cx="533400" cy="533400"/>
        </p:xfrm>
        <a:graphic>
          <a:graphicData uri="http://schemas.openxmlformats.org/presentationml/2006/ole">
            <mc:AlternateContent xmlns:mc="http://schemas.openxmlformats.org/markup-compatibility/2006">
              <mc:Choice xmlns:v="urn:schemas-microsoft-com:vml" Requires="v">
                <p:oleObj name="Photo Editor Photo" r:id="rId7" imgW="980952" imgH="980952" progId="MSPhotoEd.3">
                  <p:embed/>
                </p:oleObj>
              </mc:Choice>
              <mc:Fallback>
                <p:oleObj name="Photo Editor Photo" r:id="rId7" imgW="980952" imgH="980952" progId="MSPhotoEd.3">
                  <p:embed/>
                  <p:pic>
                    <p:nvPicPr>
                      <p:cNvPr id="437394" name="Object 146">
                        <a:extLst>
                          <a:ext uri="{FF2B5EF4-FFF2-40B4-BE49-F238E27FC236}">
                            <a16:creationId xmlns:a16="http://schemas.microsoft.com/office/drawing/2014/main" id="{5536C182-2D86-5DC4-92DD-5893FAB103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571500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405" name="Object 157">
            <a:extLst>
              <a:ext uri="{FF2B5EF4-FFF2-40B4-BE49-F238E27FC236}">
                <a16:creationId xmlns:a16="http://schemas.microsoft.com/office/drawing/2014/main" id="{4114B7BF-CA17-EFD1-F645-85DC61557D0E}"/>
              </a:ext>
            </a:extLst>
          </p:cNvPr>
          <p:cNvGraphicFramePr>
            <a:graphicFrameLocks noChangeAspect="1"/>
          </p:cNvGraphicFramePr>
          <p:nvPr/>
        </p:nvGraphicFramePr>
        <p:xfrm>
          <a:off x="5715000" y="5715000"/>
          <a:ext cx="533400" cy="533400"/>
        </p:xfrm>
        <a:graphic>
          <a:graphicData uri="http://schemas.openxmlformats.org/presentationml/2006/ole">
            <mc:AlternateContent xmlns:mc="http://schemas.openxmlformats.org/markup-compatibility/2006">
              <mc:Choice xmlns:v="urn:schemas-microsoft-com:vml" Requires="v">
                <p:oleObj name="Photo Editor Photo" r:id="rId9" imgW="980952" imgH="980952" progId="MSPhotoEd.3">
                  <p:embed/>
                </p:oleObj>
              </mc:Choice>
              <mc:Fallback>
                <p:oleObj name="Photo Editor Photo" r:id="rId9" imgW="980952" imgH="980952" progId="MSPhotoEd.3">
                  <p:embed/>
                  <p:pic>
                    <p:nvPicPr>
                      <p:cNvPr id="437405" name="Object 157">
                        <a:extLst>
                          <a:ext uri="{FF2B5EF4-FFF2-40B4-BE49-F238E27FC236}">
                            <a16:creationId xmlns:a16="http://schemas.microsoft.com/office/drawing/2014/main" id="{4114B7BF-CA17-EFD1-F645-85DC61557D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571500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421" name="Object 173">
            <a:extLst>
              <a:ext uri="{FF2B5EF4-FFF2-40B4-BE49-F238E27FC236}">
                <a16:creationId xmlns:a16="http://schemas.microsoft.com/office/drawing/2014/main" id="{CD54DB3B-DA08-AB95-705F-84AA32DE78FD}"/>
              </a:ext>
            </a:extLst>
          </p:cNvPr>
          <p:cNvGraphicFramePr>
            <a:graphicFrameLocks noChangeAspect="1"/>
          </p:cNvGraphicFramePr>
          <p:nvPr/>
        </p:nvGraphicFramePr>
        <p:xfrm>
          <a:off x="6553200" y="5715000"/>
          <a:ext cx="838200" cy="698500"/>
        </p:xfrm>
        <a:graphic>
          <a:graphicData uri="http://schemas.openxmlformats.org/presentationml/2006/ole">
            <mc:AlternateContent xmlns:mc="http://schemas.openxmlformats.org/markup-compatibility/2006">
              <mc:Choice xmlns:v="urn:schemas-microsoft-com:vml" Requires="v">
                <p:oleObj name="Photo Editor Photo" r:id="rId10" imgW="1486107" imgH="1238423" progId="MSPhotoEd.3">
                  <p:embed/>
                </p:oleObj>
              </mc:Choice>
              <mc:Fallback>
                <p:oleObj name="Photo Editor Photo" r:id="rId10" imgW="1486107" imgH="1238423" progId="MSPhotoEd.3">
                  <p:embed/>
                  <p:pic>
                    <p:nvPicPr>
                      <p:cNvPr id="437421" name="Object 173">
                        <a:extLst>
                          <a:ext uri="{FF2B5EF4-FFF2-40B4-BE49-F238E27FC236}">
                            <a16:creationId xmlns:a16="http://schemas.microsoft.com/office/drawing/2014/main" id="{CD54DB3B-DA08-AB95-705F-84AA32DE78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5715000"/>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422" name="Object 174">
            <a:extLst>
              <a:ext uri="{FF2B5EF4-FFF2-40B4-BE49-F238E27FC236}">
                <a16:creationId xmlns:a16="http://schemas.microsoft.com/office/drawing/2014/main" id="{F3FDD860-D9A9-B1B3-A0D2-55C7BFC362F9}"/>
              </a:ext>
            </a:extLst>
          </p:cNvPr>
          <p:cNvGraphicFramePr>
            <a:graphicFrameLocks noChangeAspect="1"/>
          </p:cNvGraphicFramePr>
          <p:nvPr/>
        </p:nvGraphicFramePr>
        <p:xfrm>
          <a:off x="7543800" y="5715000"/>
          <a:ext cx="838200" cy="698500"/>
        </p:xfrm>
        <a:graphic>
          <a:graphicData uri="http://schemas.openxmlformats.org/presentationml/2006/ole">
            <mc:AlternateContent xmlns:mc="http://schemas.openxmlformats.org/markup-compatibility/2006">
              <mc:Choice xmlns:v="urn:schemas-microsoft-com:vml" Requires="v">
                <p:oleObj name="Photo Editor Photo" r:id="rId11" imgW="1486107" imgH="1238423" progId="MSPhotoEd.3">
                  <p:embed/>
                </p:oleObj>
              </mc:Choice>
              <mc:Fallback>
                <p:oleObj name="Photo Editor Photo" r:id="rId11" imgW="1486107" imgH="1238423" progId="MSPhotoEd.3">
                  <p:embed/>
                  <p:pic>
                    <p:nvPicPr>
                      <p:cNvPr id="437422" name="Object 174">
                        <a:extLst>
                          <a:ext uri="{FF2B5EF4-FFF2-40B4-BE49-F238E27FC236}">
                            <a16:creationId xmlns:a16="http://schemas.microsoft.com/office/drawing/2014/main" id="{F3FDD860-D9A9-B1B3-A0D2-55C7BFC36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5715000"/>
                        <a:ext cx="8382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423" name="Object 175">
            <a:extLst>
              <a:ext uri="{FF2B5EF4-FFF2-40B4-BE49-F238E27FC236}">
                <a16:creationId xmlns:a16="http://schemas.microsoft.com/office/drawing/2014/main" id="{825177E9-1105-1460-1753-6D12501A8AEA}"/>
              </a:ext>
            </a:extLst>
          </p:cNvPr>
          <p:cNvGraphicFramePr>
            <a:graphicFrameLocks noChangeAspect="1"/>
          </p:cNvGraphicFramePr>
          <p:nvPr/>
        </p:nvGraphicFramePr>
        <p:xfrm>
          <a:off x="8616950" y="5715000"/>
          <a:ext cx="533400" cy="533400"/>
        </p:xfrm>
        <a:graphic>
          <a:graphicData uri="http://schemas.openxmlformats.org/presentationml/2006/ole">
            <mc:AlternateContent xmlns:mc="http://schemas.openxmlformats.org/markup-compatibility/2006">
              <mc:Choice xmlns:v="urn:schemas-microsoft-com:vml" Requires="v">
                <p:oleObj name="Photo Editor Photo" r:id="rId12" imgW="980952" imgH="980952" progId="MSPhotoEd.3">
                  <p:embed/>
                </p:oleObj>
              </mc:Choice>
              <mc:Fallback>
                <p:oleObj name="Photo Editor Photo" r:id="rId12" imgW="980952" imgH="980952" progId="MSPhotoEd.3">
                  <p:embed/>
                  <p:pic>
                    <p:nvPicPr>
                      <p:cNvPr id="437423" name="Object 175">
                        <a:extLst>
                          <a:ext uri="{FF2B5EF4-FFF2-40B4-BE49-F238E27FC236}">
                            <a16:creationId xmlns:a16="http://schemas.microsoft.com/office/drawing/2014/main" id="{825177E9-1105-1460-1753-6D12501A8A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6950" y="571500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37424" name="Object 176">
            <a:extLst>
              <a:ext uri="{FF2B5EF4-FFF2-40B4-BE49-F238E27FC236}">
                <a16:creationId xmlns:a16="http://schemas.microsoft.com/office/drawing/2014/main" id="{D18579CB-3A46-1130-6D90-541803F4A078}"/>
              </a:ext>
            </a:extLst>
          </p:cNvPr>
          <p:cNvGraphicFramePr>
            <a:graphicFrameLocks noChangeAspect="1"/>
          </p:cNvGraphicFramePr>
          <p:nvPr/>
        </p:nvGraphicFramePr>
        <p:xfrm>
          <a:off x="9629775" y="5715000"/>
          <a:ext cx="533400" cy="533400"/>
        </p:xfrm>
        <a:graphic>
          <a:graphicData uri="http://schemas.openxmlformats.org/presentationml/2006/ole">
            <mc:AlternateContent xmlns:mc="http://schemas.openxmlformats.org/markup-compatibility/2006">
              <mc:Choice xmlns:v="urn:schemas-microsoft-com:vml" Requires="v">
                <p:oleObj name="Photo Editor Photo" r:id="rId13" imgW="980952" imgH="980952" progId="MSPhotoEd.3">
                  <p:embed/>
                </p:oleObj>
              </mc:Choice>
              <mc:Fallback>
                <p:oleObj name="Photo Editor Photo" r:id="rId13" imgW="980952" imgH="980952" progId="MSPhotoEd.3">
                  <p:embed/>
                  <p:pic>
                    <p:nvPicPr>
                      <p:cNvPr id="437424" name="Object 176">
                        <a:extLst>
                          <a:ext uri="{FF2B5EF4-FFF2-40B4-BE49-F238E27FC236}">
                            <a16:creationId xmlns:a16="http://schemas.microsoft.com/office/drawing/2014/main" id="{D18579CB-3A46-1130-6D90-541803F4A0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29775" y="5715000"/>
                        <a:ext cx="5334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 name="Group 203">
            <a:extLst>
              <a:ext uri="{FF2B5EF4-FFF2-40B4-BE49-F238E27FC236}">
                <a16:creationId xmlns:a16="http://schemas.microsoft.com/office/drawing/2014/main" id="{8A5ED6B6-BE4B-99E5-C449-581A8FF84EB3}"/>
              </a:ext>
            </a:extLst>
          </p:cNvPr>
          <p:cNvGrpSpPr>
            <a:grpSpLocks/>
          </p:cNvGrpSpPr>
          <p:nvPr/>
        </p:nvGrpSpPr>
        <p:grpSpPr bwMode="auto">
          <a:xfrm>
            <a:off x="3581400" y="3709989"/>
            <a:ext cx="6553200" cy="763587"/>
            <a:chOff x="1296" y="2337"/>
            <a:chExt cx="4128" cy="481"/>
          </a:xfrm>
        </p:grpSpPr>
        <p:graphicFrame>
          <p:nvGraphicFramePr>
            <p:cNvPr id="12431" name="Object 138">
              <a:extLst>
                <a:ext uri="{FF2B5EF4-FFF2-40B4-BE49-F238E27FC236}">
                  <a16:creationId xmlns:a16="http://schemas.microsoft.com/office/drawing/2014/main" id="{065A7A5D-DA39-2B7B-3454-DC04B8DB1538}"/>
                </a:ext>
              </a:extLst>
            </p:cNvPr>
            <p:cNvGraphicFramePr>
              <a:graphicFrameLocks noChangeAspect="1"/>
            </p:cNvGraphicFramePr>
            <p:nvPr/>
          </p:nvGraphicFramePr>
          <p:xfrm>
            <a:off x="1296" y="2352"/>
            <a:ext cx="528" cy="440"/>
          </p:xfrm>
          <a:graphic>
            <a:graphicData uri="http://schemas.openxmlformats.org/presentationml/2006/ole">
              <mc:AlternateContent xmlns:mc="http://schemas.openxmlformats.org/markup-compatibility/2006">
                <mc:Choice xmlns:v="urn:schemas-microsoft-com:vml" Requires="v">
                  <p:oleObj name="Photo Editor Photo" r:id="rId14" imgW="1486107" imgH="1238423" progId="MSPhotoEd.3">
                    <p:embed/>
                  </p:oleObj>
                </mc:Choice>
                <mc:Fallback>
                  <p:oleObj name="Photo Editor Photo" r:id="rId14" imgW="1486107" imgH="1238423" progId="MSPhotoEd.3">
                    <p:embed/>
                    <p:pic>
                      <p:nvPicPr>
                        <p:cNvPr id="12431" name="Object 138">
                          <a:extLst>
                            <a:ext uri="{FF2B5EF4-FFF2-40B4-BE49-F238E27FC236}">
                              <a16:creationId xmlns:a16="http://schemas.microsoft.com/office/drawing/2014/main" id="{065A7A5D-DA39-2B7B-3454-DC04B8DB1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2352"/>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2" name="Object 145">
              <a:extLst>
                <a:ext uri="{FF2B5EF4-FFF2-40B4-BE49-F238E27FC236}">
                  <a16:creationId xmlns:a16="http://schemas.microsoft.com/office/drawing/2014/main" id="{EA43FC36-5DD5-5E9C-82E7-D9D97D678AC9}"/>
                </a:ext>
              </a:extLst>
            </p:cNvPr>
            <p:cNvGraphicFramePr>
              <a:graphicFrameLocks noChangeAspect="1"/>
            </p:cNvGraphicFramePr>
            <p:nvPr/>
          </p:nvGraphicFramePr>
          <p:xfrm>
            <a:off x="2027" y="2378"/>
            <a:ext cx="336" cy="336"/>
          </p:xfrm>
          <a:graphic>
            <a:graphicData uri="http://schemas.openxmlformats.org/presentationml/2006/ole">
              <mc:AlternateContent xmlns:mc="http://schemas.openxmlformats.org/markup-compatibility/2006">
                <mc:Choice xmlns:v="urn:schemas-microsoft-com:vml" Requires="v">
                  <p:oleObj name="Photo Editor Photo" r:id="rId15" imgW="980952" imgH="980952" progId="MSPhotoEd.3">
                    <p:embed/>
                  </p:oleObj>
                </mc:Choice>
                <mc:Fallback>
                  <p:oleObj name="Photo Editor Photo" r:id="rId15" imgW="980952" imgH="980952" progId="MSPhotoEd.3">
                    <p:embed/>
                    <p:pic>
                      <p:nvPicPr>
                        <p:cNvPr id="12432" name="Object 145">
                          <a:extLst>
                            <a:ext uri="{FF2B5EF4-FFF2-40B4-BE49-F238E27FC236}">
                              <a16:creationId xmlns:a16="http://schemas.microsoft.com/office/drawing/2014/main" id="{EA43FC36-5DD5-5E9C-82E7-D9D97D678A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7" y="237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3" name="Object 150">
              <a:extLst>
                <a:ext uri="{FF2B5EF4-FFF2-40B4-BE49-F238E27FC236}">
                  <a16:creationId xmlns:a16="http://schemas.microsoft.com/office/drawing/2014/main" id="{2D5D69DD-3DB7-42C2-065C-1CA0AB6EA3FE}"/>
                </a:ext>
              </a:extLst>
            </p:cNvPr>
            <p:cNvGraphicFramePr>
              <a:graphicFrameLocks noChangeAspect="1"/>
            </p:cNvGraphicFramePr>
            <p:nvPr/>
          </p:nvGraphicFramePr>
          <p:xfrm>
            <a:off x="2544" y="2378"/>
            <a:ext cx="528" cy="440"/>
          </p:xfrm>
          <a:graphic>
            <a:graphicData uri="http://schemas.openxmlformats.org/presentationml/2006/ole">
              <mc:AlternateContent xmlns:mc="http://schemas.openxmlformats.org/markup-compatibility/2006">
                <mc:Choice xmlns:v="urn:schemas-microsoft-com:vml" Requires="v">
                  <p:oleObj name="Photo Editor Photo" r:id="rId16" imgW="1486107" imgH="1238423" progId="MSPhotoEd.3">
                    <p:embed/>
                  </p:oleObj>
                </mc:Choice>
                <mc:Fallback>
                  <p:oleObj name="Photo Editor Photo" r:id="rId16" imgW="1486107" imgH="1238423" progId="MSPhotoEd.3">
                    <p:embed/>
                    <p:pic>
                      <p:nvPicPr>
                        <p:cNvPr id="12433" name="Object 150">
                          <a:extLst>
                            <a:ext uri="{FF2B5EF4-FFF2-40B4-BE49-F238E27FC236}">
                              <a16:creationId xmlns:a16="http://schemas.microsoft.com/office/drawing/2014/main" id="{2D5D69DD-3DB7-42C2-065C-1CA0AB6EA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2378"/>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4" name="Object 155">
              <a:extLst>
                <a:ext uri="{FF2B5EF4-FFF2-40B4-BE49-F238E27FC236}">
                  <a16:creationId xmlns:a16="http://schemas.microsoft.com/office/drawing/2014/main" id="{3457754E-DFDF-DAD2-F6DA-913B9888BF36}"/>
                </a:ext>
              </a:extLst>
            </p:cNvPr>
            <p:cNvGraphicFramePr>
              <a:graphicFrameLocks noChangeAspect="1"/>
            </p:cNvGraphicFramePr>
            <p:nvPr/>
          </p:nvGraphicFramePr>
          <p:xfrm>
            <a:off x="3168" y="2352"/>
            <a:ext cx="528" cy="440"/>
          </p:xfrm>
          <a:graphic>
            <a:graphicData uri="http://schemas.openxmlformats.org/presentationml/2006/ole">
              <mc:AlternateContent xmlns:mc="http://schemas.openxmlformats.org/markup-compatibility/2006">
                <mc:Choice xmlns:v="urn:schemas-microsoft-com:vml" Requires="v">
                  <p:oleObj name="Photo Editor Photo" r:id="rId16" imgW="1486107" imgH="1238423" progId="MSPhotoEd.3">
                    <p:embed/>
                  </p:oleObj>
                </mc:Choice>
                <mc:Fallback>
                  <p:oleObj name="Photo Editor Photo" r:id="rId16" imgW="1486107" imgH="1238423" progId="MSPhotoEd.3">
                    <p:embed/>
                    <p:pic>
                      <p:nvPicPr>
                        <p:cNvPr id="12434" name="Object 155">
                          <a:extLst>
                            <a:ext uri="{FF2B5EF4-FFF2-40B4-BE49-F238E27FC236}">
                              <a16:creationId xmlns:a16="http://schemas.microsoft.com/office/drawing/2014/main" id="{3457754E-DFDF-DAD2-F6DA-913B9888BF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352"/>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5" name="Object 163">
              <a:extLst>
                <a:ext uri="{FF2B5EF4-FFF2-40B4-BE49-F238E27FC236}">
                  <a16:creationId xmlns:a16="http://schemas.microsoft.com/office/drawing/2014/main" id="{58B25798-5B5F-D8D7-EBDF-EE33D4E269F1}"/>
                </a:ext>
              </a:extLst>
            </p:cNvPr>
            <p:cNvGraphicFramePr>
              <a:graphicFrameLocks noChangeAspect="1"/>
            </p:cNvGraphicFramePr>
            <p:nvPr/>
          </p:nvGraphicFramePr>
          <p:xfrm>
            <a:off x="3840" y="2400"/>
            <a:ext cx="336" cy="336"/>
          </p:xfrm>
          <a:graphic>
            <a:graphicData uri="http://schemas.openxmlformats.org/presentationml/2006/ole">
              <mc:AlternateContent xmlns:mc="http://schemas.openxmlformats.org/markup-compatibility/2006">
                <mc:Choice xmlns:v="urn:schemas-microsoft-com:vml" Requires="v">
                  <p:oleObj name="Photo Editor Photo" r:id="rId17" imgW="980952" imgH="980952" progId="MSPhotoEd.3">
                    <p:embed/>
                  </p:oleObj>
                </mc:Choice>
                <mc:Fallback>
                  <p:oleObj name="Photo Editor Photo" r:id="rId17" imgW="980952" imgH="980952" progId="MSPhotoEd.3">
                    <p:embed/>
                    <p:pic>
                      <p:nvPicPr>
                        <p:cNvPr id="12435" name="Object 163">
                          <a:extLst>
                            <a:ext uri="{FF2B5EF4-FFF2-40B4-BE49-F238E27FC236}">
                              <a16:creationId xmlns:a16="http://schemas.microsoft.com/office/drawing/2014/main" id="{58B25798-5B5F-D8D7-EBDF-EE33D4E269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2400"/>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6" name="Object 170">
              <a:extLst>
                <a:ext uri="{FF2B5EF4-FFF2-40B4-BE49-F238E27FC236}">
                  <a16:creationId xmlns:a16="http://schemas.microsoft.com/office/drawing/2014/main" id="{9460B1EB-D65D-6255-F2F4-B123B7F2BEF1}"/>
                </a:ext>
              </a:extLst>
            </p:cNvPr>
            <p:cNvGraphicFramePr>
              <a:graphicFrameLocks noChangeAspect="1"/>
            </p:cNvGraphicFramePr>
            <p:nvPr/>
          </p:nvGraphicFramePr>
          <p:xfrm>
            <a:off x="4405" y="2337"/>
            <a:ext cx="528" cy="440"/>
          </p:xfrm>
          <a:graphic>
            <a:graphicData uri="http://schemas.openxmlformats.org/presentationml/2006/ole">
              <mc:AlternateContent xmlns:mc="http://schemas.openxmlformats.org/markup-compatibility/2006">
                <mc:Choice xmlns:v="urn:schemas-microsoft-com:vml" Requires="v">
                  <p:oleObj name="Photo Editor Photo" r:id="rId16" imgW="1486107" imgH="1238423" progId="MSPhotoEd.3">
                    <p:embed/>
                  </p:oleObj>
                </mc:Choice>
                <mc:Fallback>
                  <p:oleObj name="Photo Editor Photo" r:id="rId16" imgW="1486107" imgH="1238423" progId="MSPhotoEd.3">
                    <p:embed/>
                    <p:pic>
                      <p:nvPicPr>
                        <p:cNvPr id="12436" name="Object 170">
                          <a:extLst>
                            <a:ext uri="{FF2B5EF4-FFF2-40B4-BE49-F238E27FC236}">
                              <a16:creationId xmlns:a16="http://schemas.microsoft.com/office/drawing/2014/main" id="{9460B1EB-D65D-6255-F2F4-B123B7F2BE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 y="2337"/>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7" name="Object 177">
              <a:extLst>
                <a:ext uri="{FF2B5EF4-FFF2-40B4-BE49-F238E27FC236}">
                  <a16:creationId xmlns:a16="http://schemas.microsoft.com/office/drawing/2014/main" id="{7FD22CD1-42CC-5612-B3ED-8CF74A42D81E}"/>
                </a:ext>
              </a:extLst>
            </p:cNvPr>
            <p:cNvGraphicFramePr>
              <a:graphicFrameLocks noChangeAspect="1"/>
            </p:cNvGraphicFramePr>
            <p:nvPr/>
          </p:nvGraphicFramePr>
          <p:xfrm>
            <a:off x="5088" y="2400"/>
            <a:ext cx="336" cy="336"/>
          </p:xfrm>
          <a:graphic>
            <a:graphicData uri="http://schemas.openxmlformats.org/presentationml/2006/ole">
              <mc:AlternateContent xmlns:mc="http://schemas.openxmlformats.org/markup-compatibility/2006">
                <mc:Choice xmlns:v="urn:schemas-microsoft-com:vml" Requires="v">
                  <p:oleObj name="Photo Editor Photo" r:id="rId18" imgW="980952" imgH="980952" progId="MSPhotoEd.3">
                    <p:embed/>
                  </p:oleObj>
                </mc:Choice>
                <mc:Fallback>
                  <p:oleObj name="Photo Editor Photo" r:id="rId18" imgW="980952" imgH="980952" progId="MSPhotoEd.3">
                    <p:embed/>
                    <p:pic>
                      <p:nvPicPr>
                        <p:cNvPr id="12437" name="Object 177">
                          <a:extLst>
                            <a:ext uri="{FF2B5EF4-FFF2-40B4-BE49-F238E27FC236}">
                              <a16:creationId xmlns:a16="http://schemas.microsoft.com/office/drawing/2014/main" id="{7FD22CD1-42CC-5612-B3ED-8CF74A42D8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8" y="2400"/>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3" name="Group 205">
            <a:extLst>
              <a:ext uri="{FF2B5EF4-FFF2-40B4-BE49-F238E27FC236}">
                <a16:creationId xmlns:a16="http://schemas.microsoft.com/office/drawing/2014/main" id="{B0ADA84B-396B-9BA8-111A-E29946C2F2EE}"/>
              </a:ext>
            </a:extLst>
          </p:cNvPr>
          <p:cNvGrpSpPr>
            <a:grpSpLocks/>
          </p:cNvGrpSpPr>
          <p:nvPr/>
        </p:nvGrpSpPr>
        <p:grpSpPr bwMode="auto">
          <a:xfrm>
            <a:off x="3605214" y="4378326"/>
            <a:ext cx="6529387" cy="727075"/>
            <a:chOff x="1311" y="2758"/>
            <a:chExt cx="4113" cy="458"/>
          </a:xfrm>
        </p:grpSpPr>
        <p:graphicFrame>
          <p:nvGraphicFramePr>
            <p:cNvPr id="12424" name="Object 139">
              <a:extLst>
                <a:ext uri="{FF2B5EF4-FFF2-40B4-BE49-F238E27FC236}">
                  <a16:creationId xmlns:a16="http://schemas.microsoft.com/office/drawing/2014/main" id="{A9B9231B-C226-851D-5AD4-19BF5CCC88BC}"/>
                </a:ext>
              </a:extLst>
            </p:cNvPr>
            <p:cNvGraphicFramePr>
              <a:graphicFrameLocks noChangeAspect="1"/>
            </p:cNvGraphicFramePr>
            <p:nvPr/>
          </p:nvGraphicFramePr>
          <p:xfrm>
            <a:off x="1311" y="2776"/>
            <a:ext cx="528" cy="440"/>
          </p:xfrm>
          <a:graphic>
            <a:graphicData uri="http://schemas.openxmlformats.org/presentationml/2006/ole">
              <mc:AlternateContent xmlns:mc="http://schemas.openxmlformats.org/markup-compatibility/2006">
                <mc:Choice xmlns:v="urn:schemas-microsoft-com:vml" Requires="v">
                  <p:oleObj name="Photo Editor Photo" r:id="rId19" imgW="1486107" imgH="1238423" progId="MSPhotoEd.3">
                    <p:embed/>
                  </p:oleObj>
                </mc:Choice>
                <mc:Fallback>
                  <p:oleObj name="Photo Editor Photo" r:id="rId19" imgW="1486107" imgH="1238423" progId="MSPhotoEd.3">
                    <p:embed/>
                    <p:pic>
                      <p:nvPicPr>
                        <p:cNvPr id="12424" name="Object 139">
                          <a:extLst>
                            <a:ext uri="{FF2B5EF4-FFF2-40B4-BE49-F238E27FC236}">
                              <a16:creationId xmlns:a16="http://schemas.microsoft.com/office/drawing/2014/main" id="{A9B9231B-C226-851D-5AD4-19BF5CCC8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1" y="2776"/>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5" name="Object 147">
              <a:extLst>
                <a:ext uri="{FF2B5EF4-FFF2-40B4-BE49-F238E27FC236}">
                  <a16:creationId xmlns:a16="http://schemas.microsoft.com/office/drawing/2014/main" id="{3288A2DD-C5A7-B7C0-725D-FA3A5558BFA6}"/>
                </a:ext>
              </a:extLst>
            </p:cNvPr>
            <p:cNvGraphicFramePr>
              <a:graphicFrameLocks noChangeAspect="1"/>
            </p:cNvGraphicFramePr>
            <p:nvPr/>
          </p:nvGraphicFramePr>
          <p:xfrm>
            <a:off x="2042" y="2773"/>
            <a:ext cx="336" cy="336"/>
          </p:xfrm>
          <a:graphic>
            <a:graphicData uri="http://schemas.openxmlformats.org/presentationml/2006/ole">
              <mc:AlternateContent xmlns:mc="http://schemas.openxmlformats.org/markup-compatibility/2006">
                <mc:Choice xmlns:v="urn:schemas-microsoft-com:vml" Requires="v">
                  <p:oleObj name="Photo Editor Photo" r:id="rId15" imgW="980952" imgH="980952" progId="MSPhotoEd.3">
                    <p:embed/>
                  </p:oleObj>
                </mc:Choice>
                <mc:Fallback>
                  <p:oleObj name="Photo Editor Photo" r:id="rId15" imgW="980952" imgH="980952" progId="MSPhotoEd.3">
                    <p:embed/>
                    <p:pic>
                      <p:nvPicPr>
                        <p:cNvPr id="12425" name="Object 147">
                          <a:extLst>
                            <a:ext uri="{FF2B5EF4-FFF2-40B4-BE49-F238E27FC236}">
                              <a16:creationId xmlns:a16="http://schemas.microsoft.com/office/drawing/2014/main" id="{3288A2DD-C5A7-B7C0-725D-FA3A5558BF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2" y="2773"/>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6" name="Object 154">
              <a:extLst>
                <a:ext uri="{FF2B5EF4-FFF2-40B4-BE49-F238E27FC236}">
                  <a16:creationId xmlns:a16="http://schemas.microsoft.com/office/drawing/2014/main" id="{5BC39DF1-56F3-F086-33FA-E688A44DF9BF}"/>
                </a:ext>
              </a:extLst>
            </p:cNvPr>
            <p:cNvGraphicFramePr>
              <a:graphicFrameLocks noChangeAspect="1"/>
            </p:cNvGraphicFramePr>
            <p:nvPr/>
          </p:nvGraphicFramePr>
          <p:xfrm>
            <a:off x="2544" y="2758"/>
            <a:ext cx="528" cy="440"/>
          </p:xfrm>
          <a:graphic>
            <a:graphicData uri="http://schemas.openxmlformats.org/presentationml/2006/ole">
              <mc:AlternateContent xmlns:mc="http://schemas.openxmlformats.org/markup-compatibility/2006">
                <mc:Choice xmlns:v="urn:schemas-microsoft-com:vml" Requires="v">
                  <p:oleObj name="Photo Editor Photo" r:id="rId20" imgW="1486107" imgH="1238423" progId="MSPhotoEd.3">
                    <p:embed/>
                  </p:oleObj>
                </mc:Choice>
                <mc:Fallback>
                  <p:oleObj name="Photo Editor Photo" r:id="rId20" imgW="1486107" imgH="1238423" progId="MSPhotoEd.3">
                    <p:embed/>
                    <p:pic>
                      <p:nvPicPr>
                        <p:cNvPr id="12426" name="Object 154">
                          <a:extLst>
                            <a:ext uri="{FF2B5EF4-FFF2-40B4-BE49-F238E27FC236}">
                              <a16:creationId xmlns:a16="http://schemas.microsoft.com/office/drawing/2014/main" id="{5BC39DF1-56F3-F086-33FA-E688A44DF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2758"/>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7" name="Object 161">
              <a:extLst>
                <a:ext uri="{FF2B5EF4-FFF2-40B4-BE49-F238E27FC236}">
                  <a16:creationId xmlns:a16="http://schemas.microsoft.com/office/drawing/2014/main" id="{039BB1FF-B9B2-2541-E1CD-8A0228E84572}"/>
                </a:ext>
              </a:extLst>
            </p:cNvPr>
            <p:cNvGraphicFramePr>
              <a:graphicFrameLocks noChangeAspect="1"/>
            </p:cNvGraphicFramePr>
            <p:nvPr/>
          </p:nvGraphicFramePr>
          <p:xfrm>
            <a:off x="3168" y="2758"/>
            <a:ext cx="528" cy="440"/>
          </p:xfrm>
          <a:graphic>
            <a:graphicData uri="http://schemas.openxmlformats.org/presentationml/2006/ole">
              <mc:AlternateContent xmlns:mc="http://schemas.openxmlformats.org/markup-compatibility/2006">
                <mc:Choice xmlns:v="urn:schemas-microsoft-com:vml" Requires="v">
                  <p:oleObj name="Photo Editor Photo" r:id="rId21" imgW="1486107" imgH="1238423" progId="MSPhotoEd.3">
                    <p:embed/>
                  </p:oleObj>
                </mc:Choice>
                <mc:Fallback>
                  <p:oleObj name="Photo Editor Photo" r:id="rId21" imgW="1486107" imgH="1238423" progId="MSPhotoEd.3">
                    <p:embed/>
                    <p:pic>
                      <p:nvPicPr>
                        <p:cNvPr id="12427" name="Object 161">
                          <a:extLst>
                            <a:ext uri="{FF2B5EF4-FFF2-40B4-BE49-F238E27FC236}">
                              <a16:creationId xmlns:a16="http://schemas.microsoft.com/office/drawing/2014/main" id="{039BB1FF-B9B2-2541-E1CD-8A0228E845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2758"/>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8" name="Object 164">
              <a:extLst>
                <a:ext uri="{FF2B5EF4-FFF2-40B4-BE49-F238E27FC236}">
                  <a16:creationId xmlns:a16="http://schemas.microsoft.com/office/drawing/2014/main" id="{DA26700B-3560-F6EF-23D5-191362DBE022}"/>
                </a:ext>
              </a:extLst>
            </p:cNvPr>
            <p:cNvGraphicFramePr>
              <a:graphicFrameLocks noChangeAspect="1"/>
            </p:cNvGraphicFramePr>
            <p:nvPr/>
          </p:nvGraphicFramePr>
          <p:xfrm>
            <a:off x="3840" y="2784"/>
            <a:ext cx="336" cy="336"/>
          </p:xfrm>
          <a:graphic>
            <a:graphicData uri="http://schemas.openxmlformats.org/presentationml/2006/ole">
              <mc:AlternateContent xmlns:mc="http://schemas.openxmlformats.org/markup-compatibility/2006">
                <mc:Choice xmlns:v="urn:schemas-microsoft-com:vml" Requires="v">
                  <p:oleObj name="Photo Editor Photo" r:id="rId22" imgW="980952" imgH="980952" progId="MSPhotoEd.3">
                    <p:embed/>
                  </p:oleObj>
                </mc:Choice>
                <mc:Fallback>
                  <p:oleObj name="Photo Editor Photo" r:id="rId22" imgW="980952" imgH="980952" progId="MSPhotoEd.3">
                    <p:embed/>
                    <p:pic>
                      <p:nvPicPr>
                        <p:cNvPr id="12428" name="Object 164">
                          <a:extLst>
                            <a:ext uri="{FF2B5EF4-FFF2-40B4-BE49-F238E27FC236}">
                              <a16:creationId xmlns:a16="http://schemas.microsoft.com/office/drawing/2014/main" id="{DA26700B-3560-F6EF-23D5-191362DBE0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278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9" name="Object 168">
              <a:extLst>
                <a:ext uri="{FF2B5EF4-FFF2-40B4-BE49-F238E27FC236}">
                  <a16:creationId xmlns:a16="http://schemas.microsoft.com/office/drawing/2014/main" id="{23333CCC-7228-19AF-EAB3-BA9FE9DF2BC1}"/>
                </a:ext>
              </a:extLst>
            </p:cNvPr>
            <p:cNvGraphicFramePr>
              <a:graphicFrameLocks noChangeAspect="1"/>
            </p:cNvGraphicFramePr>
            <p:nvPr/>
          </p:nvGraphicFramePr>
          <p:xfrm>
            <a:off x="4464" y="2784"/>
            <a:ext cx="336" cy="336"/>
          </p:xfrm>
          <a:graphic>
            <a:graphicData uri="http://schemas.openxmlformats.org/presentationml/2006/ole">
              <mc:AlternateContent xmlns:mc="http://schemas.openxmlformats.org/markup-compatibility/2006">
                <mc:Choice xmlns:v="urn:schemas-microsoft-com:vml" Requires="v">
                  <p:oleObj name="Photo Editor Photo" r:id="rId23" imgW="980952" imgH="980952" progId="MSPhotoEd.3">
                    <p:embed/>
                  </p:oleObj>
                </mc:Choice>
                <mc:Fallback>
                  <p:oleObj name="Photo Editor Photo" r:id="rId23" imgW="980952" imgH="980952" progId="MSPhotoEd.3">
                    <p:embed/>
                    <p:pic>
                      <p:nvPicPr>
                        <p:cNvPr id="12429" name="Object 168">
                          <a:extLst>
                            <a:ext uri="{FF2B5EF4-FFF2-40B4-BE49-F238E27FC236}">
                              <a16:creationId xmlns:a16="http://schemas.microsoft.com/office/drawing/2014/main" id="{23333CCC-7228-19AF-EAB3-BA9FE9DF2B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278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30" name="Object 178">
              <a:extLst>
                <a:ext uri="{FF2B5EF4-FFF2-40B4-BE49-F238E27FC236}">
                  <a16:creationId xmlns:a16="http://schemas.microsoft.com/office/drawing/2014/main" id="{7845E03F-5654-29E8-452E-AD23CEC4BDC2}"/>
                </a:ext>
              </a:extLst>
            </p:cNvPr>
            <p:cNvGraphicFramePr>
              <a:graphicFrameLocks noChangeAspect="1"/>
            </p:cNvGraphicFramePr>
            <p:nvPr/>
          </p:nvGraphicFramePr>
          <p:xfrm>
            <a:off x="5088" y="2784"/>
            <a:ext cx="336" cy="336"/>
          </p:xfrm>
          <a:graphic>
            <a:graphicData uri="http://schemas.openxmlformats.org/presentationml/2006/ole">
              <mc:AlternateContent xmlns:mc="http://schemas.openxmlformats.org/markup-compatibility/2006">
                <mc:Choice xmlns:v="urn:schemas-microsoft-com:vml" Requires="v">
                  <p:oleObj name="Photo Editor Photo" r:id="rId22" imgW="980952" imgH="980952" progId="MSPhotoEd.3">
                    <p:embed/>
                  </p:oleObj>
                </mc:Choice>
                <mc:Fallback>
                  <p:oleObj name="Photo Editor Photo" r:id="rId22" imgW="980952" imgH="980952" progId="MSPhotoEd.3">
                    <p:embed/>
                    <p:pic>
                      <p:nvPicPr>
                        <p:cNvPr id="12430" name="Object 178">
                          <a:extLst>
                            <a:ext uri="{FF2B5EF4-FFF2-40B4-BE49-F238E27FC236}">
                              <a16:creationId xmlns:a16="http://schemas.microsoft.com/office/drawing/2014/main" id="{7845E03F-5654-29E8-452E-AD23CEC4BD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8" y="2784"/>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4" name="Group 207">
            <a:extLst>
              <a:ext uri="{FF2B5EF4-FFF2-40B4-BE49-F238E27FC236}">
                <a16:creationId xmlns:a16="http://schemas.microsoft.com/office/drawing/2014/main" id="{16F32BA9-B30D-EAD9-B763-4E46869BFB09}"/>
              </a:ext>
            </a:extLst>
          </p:cNvPr>
          <p:cNvGrpSpPr>
            <a:grpSpLocks/>
          </p:cNvGrpSpPr>
          <p:nvPr/>
        </p:nvGrpSpPr>
        <p:grpSpPr bwMode="auto">
          <a:xfrm>
            <a:off x="3611563" y="5022851"/>
            <a:ext cx="6546850" cy="727075"/>
            <a:chOff x="1315" y="3164"/>
            <a:chExt cx="4124" cy="458"/>
          </a:xfrm>
        </p:grpSpPr>
        <p:graphicFrame>
          <p:nvGraphicFramePr>
            <p:cNvPr id="12417" name="Object 140">
              <a:extLst>
                <a:ext uri="{FF2B5EF4-FFF2-40B4-BE49-F238E27FC236}">
                  <a16:creationId xmlns:a16="http://schemas.microsoft.com/office/drawing/2014/main" id="{B55F63B4-C85A-BCC9-863E-4782506421CB}"/>
                </a:ext>
              </a:extLst>
            </p:cNvPr>
            <p:cNvGraphicFramePr>
              <a:graphicFrameLocks noChangeAspect="1"/>
            </p:cNvGraphicFramePr>
            <p:nvPr/>
          </p:nvGraphicFramePr>
          <p:xfrm>
            <a:off x="1315" y="3182"/>
            <a:ext cx="528" cy="440"/>
          </p:xfrm>
          <a:graphic>
            <a:graphicData uri="http://schemas.openxmlformats.org/presentationml/2006/ole">
              <mc:AlternateContent xmlns:mc="http://schemas.openxmlformats.org/markup-compatibility/2006">
                <mc:Choice xmlns:v="urn:schemas-microsoft-com:vml" Requires="v">
                  <p:oleObj name="Photo Editor Photo" r:id="rId24" imgW="1486107" imgH="1238423" progId="MSPhotoEd.3">
                    <p:embed/>
                  </p:oleObj>
                </mc:Choice>
                <mc:Fallback>
                  <p:oleObj name="Photo Editor Photo" r:id="rId24" imgW="1486107" imgH="1238423" progId="MSPhotoEd.3">
                    <p:embed/>
                    <p:pic>
                      <p:nvPicPr>
                        <p:cNvPr id="12417" name="Object 140">
                          <a:extLst>
                            <a:ext uri="{FF2B5EF4-FFF2-40B4-BE49-F238E27FC236}">
                              <a16:creationId xmlns:a16="http://schemas.microsoft.com/office/drawing/2014/main" id="{B55F63B4-C85A-BCC9-863E-478250642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 y="3182"/>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8" name="Object 148">
              <a:extLst>
                <a:ext uri="{FF2B5EF4-FFF2-40B4-BE49-F238E27FC236}">
                  <a16:creationId xmlns:a16="http://schemas.microsoft.com/office/drawing/2014/main" id="{B43C9E6F-E0CE-DA50-6218-BEDA92F53E38}"/>
                </a:ext>
              </a:extLst>
            </p:cNvPr>
            <p:cNvGraphicFramePr>
              <a:graphicFrameLocks noChangeAspect="1"/>
            </p:cNvGraphicFramePr>
            <p:nvPr/>
          </p:nvGraphicFramePr>
          <p:xfrm>
            <a:off x="1920" y="3168"/>
            <a:ext cx="528" cy="440"/>
          </p:xfrm>
          <a:graphic>
            <a:graphicData uri="http://schemas.openxmlformats.org/presentationml/2006/ole">
              <mc:AlternateContent xmlns:mc="http://schemas.openxmlformats.org/markup-compatibility/2006">
                <mc:Choice xmlns:v="urn:schemas-microsoft-com:vml" Requires="v">
                  <p:oleObj name="Photo Editor Photo" r:id="rId25" imgW="1486107" imgH="1238423" progId="MSPhotoEd.3">
                    <p:embed/>
                  </p:oleObj>
                </mc:Choice>
                <mc:Fallback>
                  <p:oleObj name="Photo Editor Photo" r:id="rId25" imgW="1486107" imgH="1238423" progId="MSPhotoEd.3">
                    <p:embed/>
                    <p:pic>
                      <p:nvPicPr>
                        <p:cNvPr id="12418" name="Object 148">
                          <a:extLst>
                            <a:ext uri="{FF2B5EF4-FFF2-40B4-BE49-F238E27FC236}">
                              <a16:creationId xmlns:a16="http://schemas.microsoft.com/office/drawing/2014/main" id="{B43C9E6F-E0CE-DA50-6218-BEDA92F53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3168"/>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9" name="Object 152">
              <a:extLst>
                <a:ext uri="{FF2B5EF4-FFF2-40B4-BE49-F238E27FC236}">
                  <a16:creationId xmlns:a16="http://schemas.microsoft.com/office/drawing/2014/main" id="{6352C5F4-A91E-90C0-7AC5-C0A9F6BD66C3}"/>
                </a:ext>
              </a:extLst>
            </p:cNvPr>
            <p:cNvGraphicFramePr>
              <a:graphicFrameLocks noChangeAspect="1"/>
            </p:cNvGraphicFramePr>
            <p:nvPr/>
          </p:nvGraphicFramePr>
          <p:xfrm>
            <a:off x="2629" y="3205"/>
            <a:ext cx="336" cy="336"/>
          </p:xfrm>
          <a:graphic>
            <a:graphicData uri="http://schemas.openxmlformats.org/presentationml/2006/ole">
              <mc:AlternateContent xmlns:mc="http://schemas.openxmlformats.org/markup-compatibility/2006">
                <mc:Choice xmlns:v="urn:schemas-microsoft-com:vml" Requires="v">
                  <p:oleObj name="Photo Editor Photo" r:id="rId26" imgW="980952" imgH="980952" progId="MSPhotoEd.3">
                    <p:embed/>
                  </p:oleObj>
                </mc:Choice>
                <mc:Fallback>
                  <p:oleObj name="Photo Editor Photo" r:id="rId26" imgW="980952" imgH="980952" progId="MSPhotoEd.3">
                    <p:embed/>
                    <p:pic>
                      <p:nvPicPr>
                        <p:cNvPr id="12419" name="Object 152">
                          <a:extLst>
                            <a:ext uri="{FF2B5EF4-FFF2-40B4-BE49-F238E27FC236}">
                              <a16:creationId xmlns:a16="http://schemas.microsoft.com/office/drawing/2014/main" id="{6352C5F4-A91E-90C0-7AC5-C0A9F6BD66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9" y="3205"/>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0" name="Object 162">
              <a:extLst>
                <a:ext uri="{FF2B5EF4-FFF2-40B4-BE49-F238E27FC236}">
                  <a16:creationId xmlns:a16="http://schemas.microsoft.com/office/drawing/2014/main" id="{EBEACDC2-1976-4BF3-EDEB-DD1A308B1DA3}"/>
                </a:ext>
              </a:extLst>
            </p:cNvPr>
            <p:cNvGraphicFramePr>
              <a:graphicFrameLocks noChangeAspect="1"/>
            </p:cNvGraphicFramePr>
            <p:nvPr/>
          </p:nvGraphicFramePr>
          <p:xfrm>
            <a:off x="3168" y="3164"/>
            <a:ext cx="528" cy="440"/>
          </p:xfrm>
          <a:graphic>
            <a:graphicData uri="http://schemas.openxmlformats.org/presentationml/2006/ole">
              <mc:AlternateContent xmlns:mc="http://schemas.openxmlformats.org/markup-compatibility/2006">
                <mc:Choice xmlns:v="urn:schemas-microsoft-com:vml" Requires="v">
                  <p:oleObj name="Photo Editor Photo" r:id="rId19" imgW="1486107" imgH="1238423" progId="MSPhotoEd.3">
                    <p:embed/>
                  </p:oleObj>
                </mc:Choice>
                <mc:Fallback>
                  <p:oleObj name="Photo Editor Photo" r:id="rId19" imgW="1486107" imgH="1238423" progId="MSPhotoEd.3">
                    <p:embed/>
                    <p:pic>
                      <p:nvPicPr>
                        <p:cNvPr id="12420" name="Object 162">
                          <a:extLst>
                            <a:ext uri="{FF2B5EF4-FFF2-40B4-BE49-F238E27FC236}">
                              <a16:creationId xmlns:a16="http://schemas.microsoft.com/office/drawing/2014/main" id="{EBEACDC2-1976-4BF3-EDEB-DD1A308B1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3164"/>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1" name="Object 166">
              <a:extLst>
                <a:ext uri="{FF2B5EF4-FFF2-40B4-BE49-F238E27FC236}">
                  <a16:creationId xmlns:a16="http://schemas.microsoft.com/office/drawing/2014/main" id="{54FA2B76-17EE-B48A-6C56-4DC6D836EED2}"/>
                </a:ext>
              </a:extLst>
            </p:cNvPr>
            <p:cNvGraphicFramePr>
              <a:graphicFrameLocks noChangeAspect="1"/>
            </p:cNvGraphicFramePr>
            <p:nvPr/>
          </p:nvGraphicFramePr>
          <p:xfrm>
            <a:off x="3755" y="3168"/>
            <a:ext cx="528" cy="440"/>
          </p:xfrm>
          <a:graphic>
            <a:graphicData uri="http://schemas.openxmlformats.org/presentationml/2006/ole">
              <mc:AlternateContent xmlns:mc="http://schemas.openxmlformats.org/markup-compatibility/2006">
                <mc:Choice xmlns:v="urn:schemas-microsoft-com:vml" Requires="v">
                  <p:oleObj name="Photo Editor Photo" r:id="rId19" imgW="1486107" imgH="1238423" progId="MSPhotoEd.3">
                    <p:embed/>
                  </p:oleObj>
                </mc:Choice>
                <mc:Fallback>
                  <p:oleObj name="Photo Editor Photo" r:id="rId19" imgW="1486107" imgH="1238423" progId="MSPhotoEd.3">
                    <p:embed/>
                    <p:pic>
                      <p:nvPicPr>
                        <p:cNvPr id="12421" name="Object 166">
                          <a:extLst>
                            <a:ext uri="{FF2B5EF4-FFF2-40B4-BE49-F238E27FC236}">
                              <a16:creationId xmlns:a16="http://schemas.microsoft.com/office/drawing/2014/main" id="{54FA2B76-17EE-B48A-6C56-4DC6D836E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5" y="3168"/>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2" name="Object 167">
              <a:extLst>
                <a:ext uri="{FF2B5EF4-FFF2-40B4-BE49-F238E27FC236}">
                  <a16:creationId xmlns:a16="http://schemas.microsoft.com/office/drawing/2014/main" id="{9E9FE77F-C07D-64A6-A13D-D115094A1F6E}"/>
                </a:ext>
              </a:extLst>
            </p:cNvPr>
            <p:cNvGraphicFramePr>
              <a:graphicFrameLocks noChangeAspect="1"/>
            </p:cNvGraphicFramePr>
            <p:nvPr/>
          </p:nvGraphicFramePr>
          <p:xfrm>
            <a:off x="4368" y="3175"/>
            <a:ext cx="528" cy="440"/>
          </p:xfrm>
          <a:graphic>
            <a:graphicData uri="http://schemas.openxmlformats.org/presentationml/2006/ole">
              <mc:AlternateContent xmlns:mc="http://schemas.openxmlformats.org/markup-compatibility/2006">
                <mc:Choice xmlns:v="urn:schemas-microsoft-com:vml" Requires="v">
                  <p:oleObj name="Photo Editor Photo" r:id="rId27" imgW="1486107" imgH="1238423" progId="MSPhotoEd.3">
                    <p:embed/>
                  </p:oleObj>
                </mc:Choice>
                <mc:Fallback>
                  <p:oleObj name="Photo Editor Photo" r:id="rId27" imgW="1486107" imgH="1238423" progId="MSPhotoEd.3">
                    <p:embed/>
                    <p:pic>
                      <p:nvPicPr>
                        <p:cNvPr id="12422" name="Object 167">
                          <a:extLst>
                            <a:ext uri="{FF2B5EF4-FFF2-40B4-BE49-F238E27FC236}">
                              <a16:creationId xmlns:a16="http://schemas.microsoft.com/office/drawing/2014/main" id="{9E9FE77F-C07D-64A6-A13D-D115094A1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 y="3175"/>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23" name="Object 179">
              <a:extLst>
                <a:ext uri="{FF2B5EF4-FFF2-40B4-BE49-F238E27FC236}">
                  <a16:creationId xmlns:a16="http://schemas.microsoft.com/office/drawing/2014/main" id="{92CDB07A-13CB-79BD-2DD8-AA0B73D6B9D1}"/>
                </a:ext>
              </a:extLst>
            </p:cNvPr>
            <p:cNvGraphicFramePr>
              <a:graphicFrameLocks noChangeAspect="1"/>
            </p:cNvGraphicFramePr>
            <p:nvPr/>
          </p:nvGraphicFramePr>
          <p:xfrm>
            <a:off x="5103" y="3205"/>
            <a:ext cx="336" cy="336"/>
          </p:xfrm>
          <a:graphic>
            <a:graphicData uri="http://schemas.openxmlformats.org/presentationml/2006/ole">
              <mc:AlternateContent xmlns:mc="http://schemas.openxmlformats.org/markup-compatibility/2006">
                <mc:Choice xmlns:v="urn:schemas-microsoft-com:vml" Requires="v">
                  <p:oleObj name="Photo Editor Photo" r:id="rId26" imgW="980952" imgH="980952" progId="MSPhotoEd.3">
                    <p:embed/>
                  </p:oleObj>
                </mc:Choice>
                <mc:Fallback>
                  <p:oleObj name="Photo Editor Photo" r:id="rId26" imgW="980952" imgH="980952" progId="MSPhotoEd.3">
                    <p:embed/>
                    <p:pic>
                      <p:nvPicPr>
                        <p:cNvPr id="12423" name="Object 179">
                          <a:extLst>
                            <a:ext uri="{FF2B5EF4-FFF2-40B4-BE49-F238E27FC236}">
                              <a16:creationId xmlns:a16="http://schemas.microsoft.com/office/drawing/2014/main" id="{92CDB07A-13CB-79BD-2DD8-AA0B73D6B9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3" y="3205"/>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 name="Group 201">
            <a:extLst>
              <a:ext uri="{FF2B5EF4-FFF2-40B4-BE49-F238E27FC236}">
                <a16:creationId xmlns:a16="http://schemas.microsoft.com/office/drawing/2014/main" id="{AFDE5571-D977-4936-628A-6CB8C2F4C583}"/>
              </a:ext>
            </a:extLst>
          </p:cNvPr>
          <p:cNvGrpSpPr>
            <a:grpSpLocks/>
          </p:cNvGrpSpPr>
          <p:nvPr/>
        </p:nvGrpSpPr>
        <p:grpSpPr bwMode="auto">
          <a:xfrm>
            <a:off x="3733800" y="3117851"/>
            <a:ext cx="6553200" cy="715963"/>
            <a:chOff x="1392" y="1964"/>
            <a:chExt cx="4128" cy="451"/>
          </a:xfrm>
        </p:grpSpPr>
        <p:graphicFrame>
          <p:nvGraphicFramePr>
            <p:cNvPr id="12410" name="Object 142">
              <a:extLst>
                <a:ext uri="{FF2B5EF4-FFF2-40B4-BE49-F238E27FC236}">
                  <a16:creationId xmlns:a16="http://schemas.microsoft.com/office/drawing/2014/main" id="{D005AFED-37D3-CB49-AB45-2A5735885C2A}"/>
                </a:ext>
              </a:extLst>
            </p:cNvPr>
            <p:cNvGraphicFramePr>
              <a:graphicFrameLocks noChangeAspect="1"/>
            </p:cNvGraphicFramePr>
            <p:nvPr/>
          </p:nvGraphicFramePr>
          <p:xfrm>
            <a:off x="1392" y="1968"/>
            <a:ext cx="336" cy="336"/>
          </p:xfrm>
          <a:graphic>
            <a:graphicData uri="http://schemas.openxmlformats.org/presentationml/2006/ole">
              <mc:AlternateContent xmlns:mc="http://schemas.openxmlformats.org/markup-compatibility/2006">
                <mc:Choice xmlns:v="urn:schemas-microsoft-com:vml" Requires="v">
                  <p:oleObj name="Photo Editor Photo" r:id="rId28" imgW="980952" imgH="980952" progId="MSPhotoEd.3">
                    <p:embed/>
                  </p:oleObj>
                </mc:Choice>
                <mc:Fallback>
                  <p:oleObj name="Photo Editor Photo" r:id="rId28" imgW="980952" imgH="980952" progId="MSPhotoEd.3">
                    <p:embed/>
                    <p:pic>
                      <p:nvPicPr>
                        <p:cNvPr id="12410" name="Object 142">
                          <a:extLst>
                            <a:ext uri="{FF2B5EF4-FFF2-40B4-BE49-F238E27FC236}">
                              <a16:creationId xmlns:a16="http://schemas.microsoft.com/office/drawing/2014/main" id="{D005AFED-37D3-CB49-AB45-2A5735885C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196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1" name="Object 143">
              <a:extLst>
                <a:ext uri="{FF2B5EF4-FFF2-40B4-BE49-F238E27FC236}">
                  <a16:creationId xmlns:a16="http://schemas.microsoft.com/office/drawing/2014/main" id="{6C4522F6-9F5F-405B-96A3-D28CE36F38B8}"/>
                </a:ext>
              </a:extLst>
            </p:cNvPr>
            <p:cNvGraphicFramePr>
              <a:graphicFrameLocks noChangeAspect="1"/>
            </p:cNvGraphicFramePr>
            <p:nvPr/>
          </p:nvGraphicFramePr>
          <p:xfrm>
            <a:off x="2016" y="1968"/>
            <a:ext cx="336" cy="336"/>
          </p:xfrm>
          <a:graphic>
            <a:graphicData uri="http://schemas.openxmlformats.org/presentationml/2006/ole">
              <mc:AlternateContent xmlns:mc="http://schemas.openxmlformats.org/markup-compatibility/2006">
                <mc:Choice xmlns:v="urn:schemas-microsoft-com:vml" Requires="v">
                  <p:oleObj name="Photo Editor Photo" r:id="rId28" imgW="980952" imgH="980952" progId="MSPhotoEd.3">
                    <p:embed/>
                  </p:oleObj>
                </mc:Choice>
                <mc:Fallback>
                  <p:oleObj name="Photo Editor Photo" r:id="rId28" imgW="980952" imgH="980952" progId="MSPhotoEd.3">
                    <p:embed/>
                    <p:pic>
                      <p:nvPicPr>
                        <p:cNvPr id="12411" name="Object 143">
                          <a:extLst>
                            <a:ext uri="{FF2B5EF4-FFF2-40B4-BE49-F238E27FC236}">
                              <a16:creationId xmlns:a16="http://schemas.microsoft.com/office/drawing/2014/main" id="{6C4522F6-9F5F-405B-96A3-D28CE36F38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 y="196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2" name="Object 153">
              <a:extLst>
                <a:ext uri="{FF2B5EF4-FFF2-40B4-BE49-F238E27FC236}">
                  <a16:creationId xmlns:a16="http://schemas.microsoft.com/office/drawing/2014/main" id="{C0A6FB9A-25CA-2A7D-7482-C92584E061E7}"/>
                </a:ext>
              </a:extLst>
            </p:cNvPr>
            <p:cNvGraphicFramePr>
              <a:graphicFrameLocks noChangeAspect="1"/>
            </p:cNvGraphicFramePr>
            <p:nvPr/>
          </p:nvGraphicFramePr>
          <p:xfrm>
            <a:off x="2640" y="1968"/>
            <a:ext cx="336" cy="336"/>
          </p:xfrm>
          <a:graphic>
            <a:graphicData uri="http://schemas.openxmlformats.org/presentationml/2006/ole">
              <mc:AlternateContent xmlns:mc="http://schemas.openxmlformats.org/markup-compatibility/2006">
                <mc:Choice xmlns:v="urn:schemas-microsoft-com:vml" Requires="v">
                  <p:oleObj name="Photo Editor Photo" r:id="rId29" imgW="980952" imgH="980952" progId="MSPhotoEd.3">
                    <p:embed/>
                  </p:oleObj>
                </mc:Choice>
                <mc:Fallback>
                  <p:oleObj name="Photo Editor Photo" r:id="rId29" imgW="980952" imgH="980952" progId="MSPhotoEd.3">
                    <p:embed/>
                    <p:pic>
                      <p:nvPicPr>
                        <p:cNvPr id="12412" name="Object 153">
                          <a:extLst>
                            <a:ext uri="{FF2B5EF4-FFF2-40B4-BE49-F238E27FC236}">
                              <a16:creationId xmlns:a16="http://schemas.microsoft.com/office/drawing/2014/main" id="{C0A6FB9A-25CA-2A7D-7482-C92584E061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 y="196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3" name="Object 158">
              <a:extLst>
                <a:ext uri="{FF2B5EF4-FFF2-40B4-BE49-F238E27FC236}">
                  <a16:creationId xmlns:a16="http://schemas.microsoft.com/office/drawing/2014/main" id="{7C49AE94-1BA2-D4CF-6EEB-2E8F0EC31393}"/>
                </a:ext>
              </a:extLst>
            </p:cNvPr>
            <p:cNvGraphicFramePr>
              <a:graphicFrameLocks noChangeAspect="1"/>
            </p:cNvGraphicFramePr>
            <p:nvPr/>
          </p:nvGraphicFramePr>
          <p:xfrm>
            <a:off x="3264" y="1968"/>
            <a:ext cx="336" cy="336"/>
          </p:xfrm>
          <a:graphic>
            <a:graphicData uri="http://schemas.openxmlformats.org/presentationml/2006/ole">
              <mc:AlternateContent xmlns:mc="http://schemas.openxmlformats.org/markup-compatibility/2006">
                <mc:Choice xmlns:v="urn:schemas-microsoft-com:vml" Requires="v">
                  <p:oleObj name="Photo Editor Photo" r:id="rId29" imgW="980952" imgH="980952" progId="MSPhotoEd.3">
                    <p:embed/>
                  </p:oleObj>
                </mc:Choice>
                <mc:Fallback>
                  <p:oleObj name="Photo Editor Photo" r:id="rId29" imgW="980952" imgH="980952" progId="MSPhotoEd.3">
                    <p:embed/>
                    <p:pic>
                      <p:nvPicPr>
                        <p:cNvPr id="12413" name="Object 158">
                          <a:extLst>
                            <a:ext uri="{FF2B5EF4-FFF2-40B4-BE49-F238E27FC236}">
                              <a16:creationId xmlns:a16="http://schemas.microsoft.com/office/drawing/2014/main" id="{7C49AE94-1BA2-D4CF-6EEB-2E8F0EC313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196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4" name="Object 165">
              <a:extLst>
                <a:ext uri="{FF2B5EF4-FFF2-40B4-BE49-F238E27FC236}">
                  <a16:creationId xmlns:a16="http://schemas.microsoft.com/office/drawing/2014/main" id="{3D8CAC03-CB93-1CD9-9406-D48864AC0C5D}"/>
                </a:ext>
              </a:extLst>
            </p:cNvPr>
            <p:cNvGraphicFramePr>
              <a:graphicFrameLocks noChangeAspect="1"/>
            </p:cNvGraphicFramePr>
            <p:nvPr/>
          </p:nvGraphicFramePr>
          <p:xfrm>
            <a:off x="3770" y="1975"/>
            <a:ext cx="528" cy="440"/>
          </p:xfrm>
          <a:graphic>
            <a:graphicData uri="http://schemas.openxmlformats.org/presentationml/2006/ole">
              <mc:AlternateContent xmlns:mc="http://schemas.openxmlformats.org/markup-compatibility/2006">
                <mc:Choice xmlns:v="urn:schemas-microsoft-com:vml" Requires="v">
                  <p:oleObj name="Photo Editor Photo" r:id="rId25" imgW="1486107" imgH="1238423" progId="MSPhotoEd.3">
                    <p:embed/>
                  </p:oleObj>
                </mc:Choice>
                <mc:Fallback>
                  <p:oleObj name="Photo Editor Photo" r:id="rId25" imgW="1486107" imgH="1238423" progId="MSPhotoEd.3">
                    <p:embed/>
                    <p:pic>
                      <p:nvPicPr>
                        <p:cNvPr id="12414" name="Object 165">
                          <a:extLst>
                            <a:ext uri="{FF2B5EF4-FFF2-40B4-BE49-F238E27FC236}">
                              <a16:creationId xmlns:a16="http://schemas.microsoft.com/office/drawing/2014/main" id="{3D8CAC03-CB93-1CD9-9406-D48864AC0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 y="1975"/>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5" name="Object 169">
              <a:extLst>
                <a:ext uri="{FF2B5EF4-FFF2-40B4-BE49-F238E27FC236}">
                  <a16:creationId xmlns:a16="http://schemas.microsoft.com/office/drawing/2014/main" id="{2CCD2861-5365-7659-A522-3A774990B5CE}"/>
                </a:ext>
              </a:extLst>
            </p:cNvPr>
            <p:cNvGraphicFramePr>
              <a:graphicFrameLocks noChangeAspect="1"/>
            </p:cNvGraphicFramePr>
            <p:nvPr/>
          </p:nvGraphicFramePr>
          <p:xfrm>
            <a:off x="4464" y="1968"/>
            <a:ext cx="336" cy="336"/>
          </p:xfrm>
          <a:graphic>
            <a:graphicData uri="http://schemas.openxmlformats.org/presentationml/2006/ole">
              <mc:AlternateContent xmlns:mc="http://schemas.openxmlformats.org/markup-compatibility/2006">
                <mc:Choice xmlns:v="urn:schemas-microsoft-com:vml" Requires="v">
                  <p:oleObj name="Photo Editor Photo" r:id="rId29" imgW="980952" imgH="980952" progId="MSPhotoEd.3">
                    <p:embed/>
                  </p:oleObj>
                </mc:Choice>
                <mc:Fallback>
                  <p:oleObj name="Photo Editor Photo" r:id="rId29" imgW="980952" imgH="980952" progId="MSPhotoEd.3">
                    <p:embed/>
                    <p:pic>
                      <p:nvPicPr>
                        <p:cNvPr id="12415" name="Object 169">
                          <a:extLst>
                            <a:ext uri="{FF2B5EF4-FFF2-40B4-BE49-F238E27FC236}">
                              <a16:creationId xmlns:a16="http://schemas.microsoft.com/office/drawing/2014/main" id="{2CCD2861-5365-7659-A522-3A774990B5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64" y="1968"/>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16" name="Object 180">
              <a:extLst>
                <a:ext uri="{FF2B5EF4-FFF2-40B4-BE49-F238E27FC236}">
                  <a16:creationId xmlns:a16="http://schemas.microsoft.com/office/drawing/2014/main" id="{F791D348-E9BF-571A-3BC0-14F052214352}"/>
                </a:ext>
              </a:extLst>
            </p:cNvPr>
            <p:cNvGraphicFramePr>
              <a:graphicFrameLocks noChangeAspect="1"/>
            </p:cNvGraphicFramePr>
            <p:nvPr/>
          </p:nvGraphicFramePr>
          <p:xfrm>
            <a:off x="4992" y="1964"/>
            <a:ext cx="528" cy="440"/>
          </p:xfrm>
          <a:graphic>
            <a:graphicData uri="http://schemas.openxmlformats.org/presentationml/2006/ole">
              <mc:AlternateContent xmlns:mc="http://schemas.openxmlformats.org/markup-compatibility/2006">
                <mc:Choice xmlns:v="urn:schemas-microsoft-com:vml" Requires="v">
                  <p:oleObj name="Photo Editor Photo" r:id="rId25" imgW="1486107" imgH="1238423" progId="MSPhotoEd.3">
                    <p:embed/>
                  </p:oleObj>
                </mc:Choice>
                <mc:Fallback>
                  <p:oleObj name="Photo Editor Photo" r:id="rId25" imgW="1486107" imgH="1238423" progId="MSPhotoEd.3">
                    <p:embed/>
                    <p:pic>
                      <p:nvPicPr>
                        <p:cNvPr id="12416" name="Object 180">
                          <a:extLst>
                            <a:ext uri="{FF2B5EF4-FFF2-40B4-BE49-F238E27FC236}">
                              <a16:creationId xmlns:a16="http://schemas.microsoft.com/office/drawing/2014/main" id="{F791D348-E9BF-571A-3BC0-14F052214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1964"/>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6" name="Group 185">
            <a:extLst>
              <a:ext uri="{FF2B5EF4-FFF2-40B4-BE49-F238E27FC236}">
                <a16:creationId xmlns:a16="http://schemas.microsoft.com/office/drawing/2014/main" id="{7E1B8F54-66DB-5EB6-2CA6-B41219965D46}"/>
              </a:ext>
            </a:extLst>
          </p:cNvPr>
          <p:cNvGrpSpPr>
            <a:grpSpLocks/>
          </p:cNvGrpSpPr>
          <p:nvPr/>
        </p:nvGrpSpPr>
        <p:grpSpPr bwMode="auto">
          <a:xfrm>
            <a:off x="3570288" y="2432051"/>
            <a:ext cx="6716712" cy="722313"/>
            <a:chOff x="1289" y="1532"/>
            <a:chExt cx="4231" cy="455"/>
          </a:xfrm>
        </p:grpSpPr>
        <p:graphicFrame>
          <p:nvGraphicFramePr>
            <p:cNvPr id="12403" name="Object 137">
              <a:extLst>
                <a:ext uri="{FF2B5EF4-FFF2-40B4-BE49-F238E27FC236}">
                  <a16:creationId xmlns:a16="http://schemas.microsoft.com/office/drawing/2014/main" id="{96470952-E32E-2C25-4DA5-1BF7BC8DF51D}"/>
                </a:ext>
              </a:extLst>
            </p:cNvPr>
            <p:cNvGraphicFramePr>
              <a:graphicFrameLocks noChangeAspect="1"/>
            </p:cNvGraphicFramePr>
            <p:nvPr/>
          </p:nvGraphicFramePr>
          <p:xfrm>
            <a:off x="1289" y="1547"/>
            <a:ext cx="528" cy="440"/>
          </p:xfrm>
          <a:graphic>
            <a:graphicData uri="http://schemas.openxmlformats.org/presentationml/2006/ole">
              <mc:AlternateContent xmlns:mc="http://schemas.openxmlformats.org/markup-compatibility/2006">
                <mc:Choice xmlns:v="urn:schemas-microsoft-com:vml" Requires="v">
                  <p:oleObj name="Photo Editor Photo" r:id="rId30" imgW="1486107" imgH="1238423" progId="MSPhotoEd.3">
                    <p:embed/>
                  </p:oleObj>
                </mc:Choice>
                <mc:Fallback>
                  <p:oleObj name="Photo Editor Photo" r:id="rId30" imgW="1486107" imgH="1238423" progId="MSPhotoEd.3">
                    <p:embed/>
                    <p:pic>
                      <p:nvPicPr>
                        <p:cNvPr id="12403" name="Object 137">
                          <a:extLst>
                            <a:ext uri="{FF2B5EF4-FFF2-40B4-BE49-F238E27FC236}">
                              <a16:creationId xmlns:a16="http://schemas.microsoft.com/office/drawing/2014/main" id="{96470952-E32E-2C25-4DA5-1BF7BC8DF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 y="1547"/>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4" name="Object 144">
              <a:extLst>
                <a:ext uri="{FF2B5EF4-FFF2-40B4-BE49-F238E27FC236}">
                  <a16:creationId xmlns:a16="http://schemas.microsoft.com/office/drawing/2014/main" id="{5AEF42AB-5058-76A4-160F-92EBD719D1B7}"/>
                </a:ext>
              </a:extLst>
            </p:cNvPr>
            <p:cNvGraphicFramePr>
              <a:graphicFrameLocks noChangeAspect="1"/>
            </p:cNvGraphicFramePr>
            <p:nvPr/>
          </p:nvGraphicFramePr>
          <p:xfrm>
            <a:off x="2625" y="1562"/>
            <a:ext cx="336" cy="336"/>
          </p:xfrm>
          <a:graphic>
            <a:graphicData uri="http://schemas.openxmlformats.org/presentationml/2006/ole">
              <mc:AlternateContent xmlns:mc="http://schemas.openxmlformats.org/markup-compatibility/2006">
                <mc:Choice xmlns:v="urn:schemas-microsoft-com:vml" Requires="v">
                  <p:oleObj name="Photo Editor Photo" r:id="rId12" imgW="980952" imgH="980952" progId="MSPhotoEd.3">
                    <p:embed/>
                  </p:oleObj>
                </mc:Choice>
                <mc:Fallback>
                  <p:oleObj name="Photo Editor Photo" r:id="rId12" imgW="980952" imgH="980952" progId="MSPhotoEd.3">
                    <p:embed/>
                    <p:pic>
                      <p:nvPicPr>
                        <p:cNvPr id="12404" name="Object 144">
                          <a:extLst>
                            <a:ext uri="{FF2B5EF4-FFF2-40B4-BE49-F238E27FC236}">
                              <a16:creationId xmlns:a16="http://schemas.microsoft.com/office/drawing/2014/main" id="{5AEF42AB-5058-76A4-160F-92EBD719D1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5" y="1562"/>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5" name="Object 149">
              <a:extLst>
                <a:ext uri="{FF2B5EF4-FFF2-40B4-BE49-F238E27FC236}">
                  <a16:creationId xmlns:a16="http://schemas.microsoft.com/office/drawing/2014/main" id="{DA3C975E-2BB1-6FD1-A347-B848B1C0AD19}"/>
                </a:ext>
              </a:extLst>
            </p:cNvPr>
            <p:cNvGraphicFramePr>
              <a:graphicFrameLocks noChangeAspect="1"/>
            </p:cNvGraphicFramePr>
            <p:nvPr/>
          </p:nvGraphicFramePr>
          <p:xfrm>
            <a:off x="1920" y="1536"/>
            <a:ext cx="528" cy="440"/>
          </p:xfrm>
          <a:graphic>
            <a:graphicData uri="http://schemas.openxmlformats.org/presentationml/2006/ole">
              <mc:AlternateContent xmlns:mc="http://schemas.openxmlformats.org/markup-compatibility/2006">
                <mc:Choice xmlns:v="urn:schemas-microsoft-com:vml" Requires="v">
                  <p:oleObj name="Photo Editor Photo" r:id="rId31" imgW="1486107" imgH="1238423" progId="MSPhotoEd.3">
                    <p:embed/>
                  </p:oleObj>
                </mc:Choice>
                <mc:Fallback>
                  <p:oleObj name="Photo Editor Photo" r:id="rId31" imgW="1486107" imgH="1238423" progId="MSPhotoEd.3">
                    <p:embed/>
                    <p:pic>
                      <p:nvPicPr>
                        <p:cNvPr id="12405" name="Object 149">
                          <a:extLst>
                            <a:ext uri="{FF2B5EF4-FFF2-40B4-BE49-F238E27FC236}">
                              <a16:creationId xmlns:a16="http://schemas.microsoft.com/office/drawing/2014/main" id="{DA3C975E-2BB1-6FD1-A347-B848B1C0A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1536"/>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6" name="Object 156">
              <a:extLst>
                <a:ext uri="{FF2B5EF4-FFF2-40B4-BE49-F238E27FC236}">
                  <a16:creationId xmlns:a16="http://schemas.microsoft.com/office/drawing/2014/main" id="{1C6F6C86-C8E1-6370-0947-883A3143EF8B}"/>
                </a:ext>
              </a:extLst>
            </p:cNvPr>
            <p:cNvGraphicFramePr>
              <a:graphicFrameLocks noChangeAspect="1"/>
            </p:cNvGraphicFramePr>
            <p:nvPr/>
          </p:nvGraphicFramePr>
          <p:xfrm>
            <a:off x="3264" y="1547"/>
            <a:ext cx="336" cy="336"/>
          </p:xfrm>
          <a:graphic>
            <a:graphicData uri="http://schemas.openxmlformats.org/presentationml/2006/ole">
              <mc:AlternateContent xmlns:mc="http://schemas.openxmlformats.org/markup-compatibility/2006">
                <mc:Choice xmlns:v="urn:schemas-microsoft-com:vml" Requires="v">
                  <p:oleObj name="Photo Editor Photo" r:id="rId32" imgW="980952" imgH="980952" progId="MSPhotoEd.3">
                    <p:embed/>
                  </p:oleObj>
                </mc:Choice>
                <mc:Fallback>
                  <p:oleObj name="Photo Editor Photo" r:id="rId32" imgW="980952" imgH="980952" progId="MSPhotoEd.3">
                    <p:embed/>
                    <p:pic>
                      <p:nvPicPr>
                        <p:cNvPr id="12406" name="Object 156">
                          <a:extLst>
                            <a:ext uri="{FF2B5EF4-FFF2-40B4-BE49-F238E27FC236}">
                              <a16:creationId xmlns:a16="http://schemas.microsoft.com/office/drawing/2014/main" id="{1C6F6C86-C8E1-6370-0947-883A3143EF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1547"/>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7" name="Object 160">
              <a:extLst>
                <a:ext uri="{FF2B5EF4-FFF2-40B4-BE49-F238E27FC236}">
                  <a16:creationId xmlns:a16="http://schemas.microsoft.com/office/drawing/2014/main" id="{3C966D63-C7EE-5955-C523-552FD5DFDB67}"/>
                </a:ext>
              </a:extLst>
            </p:cNvPr>
            <p:cNvGraphicFramePr>
              <a:graphicFrameLocks noChangeAspect="1"/>
            </p:cNvGraphicFramePr>
            <p:nvPr/>
          </p:nvGraphicFramePr>
          <p:xfrm>
            <a:off x="3770" y="1547"/>
            <a:ext cx="528" cy="440"/>
          </p:xfrm>
          <a:graphic>
            <a:graphicData uri="http://schemas.openxmlformats.org/presentationml/2006/ole">
              <mc:AlternateContent xmlns:mc="http://schemas.openxmlformats.org/markup-compatibility/2006">
                <mc:Choice xmlns:v="urn:schemas-microsoft-com:vml" Requires="v">
                  <p:oleObj name="Photo Editor Photo" r:id="rId33" imgW="1486107" imgH="1238423" progId="MSPhotoEd.3">
                    <p:embed/>
                  </p:oleObj>
                </mc:Choice>
                <mc:Fallback>
                  <p:oleObj name="Photo Editor Photo" r:id="rId33" imgW="1486107" imgH="1238423" progId="MSPhotoEd.3">
                    <p:embed/>
                    <p:pic>
                      <p:nvPicPr>
                        <p:cNvPr id="12407" name="Object 160">
                          <a:extLst>
                            <a:ext uri="{FF2B5EF4-FFF2-40B4-BE49-F238E27FC236}">
                              <a16:creationId xmlns:a16="http://schemas.microsoft.com/office/drawing/2014/main" id="{3C966D63-C7EE-5955-C523-552FD5DFDB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0" y="1547"/>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8" name="Object 172">
              <a:extLst>
                <a:ext uri="{FF2B5EF4-FFF2-40B4-BE49-F238E27FC236}">
                  <a16:creationId xmlns:a16="http://schemas.microsoft.com/office/drawing/2014/main" id="{09335FB7-D769-0EB2-5784-999123A9F84A}"/>
                </a:ext>
              </a:extLst>
            </p:cNvPr>
            <p:cNvGraphicFramePr>
              <a:graphicFrameLocks noChangeAspect="1"/>
            </p:cNvGraphicFramePr>
            <p:nvPr/>
          </p:nvGraphicFramePr>
          <p:xfrm>
            <a:off x="4479" y="1573"/>
            <a:ext cx="336" cy="336"/>
          </p:xfrm>
          <a:graphic>
            <a:graphicData uri="http://schemas.openxmlformats.org/presentationml/2006/ole">
              <mc:AlternateContent xmlns:mc="http://schemas.openxmlformats.org/markup-compatibility/2006">
                <mc:Choice xmlns:v="urn:schemas-microsoft-com:vml" Requires="v">
                  <p:oleObj name="Photo Editor Photo" r:id="rId34" imgW="980952" imgH="980952" progId="MSPhotoEd.3">
                    <p:embed/>
                  </p:oleObj>
                </mc:Choice>
                <mc:Fallback>
                  <p:oleObj name="Photo Editor Photo" r:id="rId34" imgW="980952" imgH="980952" progId="MSPhotoEd.3">
                    <p:embed/>
                    <p:pic>
                      <p:nvPicPr>
                        <p:cNvPr id="12408" name="Object 172">
                          <a:extLst>
                            <a:ext uri="{FF2B5EF4-FFF2-40B4-BE49-F238E27FC236}">
                              <a16:creationId xmlns:a16="http://schemas.microsoft.com/office/drawing/2014/main" id="{09335FB7-D769-0EB2-5784-999123A9F84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9" y="1573"/>
                          <a:ext cx="336"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409" name="Object 181">
              <a:extLst>
                <a:ext uri="{FF2B5EF4-FFF2-40B4-BE49-F238E27FC236}">
                  <a16:creationId xmlns:a16="http://schemas.microsoft.com/office/drawing/2014/main" id="{0F15FA1E-C520-A3CD-4E9D-8B0BDC75903C}"/>
                </a:ext>
              </a:extLst>
            </p:cNvPr>
            <p:cNvGraphicFramePr>
              <a:graphicFrameLocks noChangeAspect="1"/>
            </p:cNvGraphicFramePr>
            <p:nvPr/>
          </p:nvGraphicFramePr>
          <p:xfrm>
            <a:off x="4992" y="1532"/>
            <a:ext cx="528" cy="440"/>
          </p:xfrm>
          <a:graphic>
            <a:graphicData uri="http://schemas.openxmlformats.org/presentationml/2006/ole">
              <mc:AlternateContent xmlns:mc="http://schemas.openxmlformats.org/markup-compatibility/2006">
                <mc:Choice xmlns:v="urn:schemas-microsoft-com:vml" Requires="v">
                  <p:oleObj name="Photo Editor Photo" r:id="rId35" imgW="1486107" imgH="1238423" progId="MSPhotoEd.3">
                    <p:embed/>
                  </p:oleObj>
                </mc:Choice>
                <mc:Fallback>
                  <p:oleObj name="Photo Editor Photo" r:id="rId35" imgW="1486107" imgH="1238423" progId="MSPhotoEd.3">
                    <p:embed/>
                    <p:pic>
                      <p:nvPicPr>
                        <p:cNvPr id="12409" name="Object 181">
                          <a:extLst>
                            <a:ext uri="{FF2B5EF4-FFF2-40B4-BE49-F238E27FC236}">
                              <a16:creationId xmlns:a16="http://schemas.microsoft.com/office/drawing/2014/main" id="{0F15FA1E-C520-A3CD-4E9D-8B0BDC7590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2" y="1532"/>
                          <a:ext cx="528"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7" name="Group 189">
            <a:extLst>
              <a:ext uri="{FF2B5EF4-FFF2-40B4-BE49-F238E27FC236}">
                <a16:creationId xmlns:a16="http://schemas.microsoft.com/office/drawing/2014/main" id="{309E0287-7620-63AB-49D6-83FE6629686B}"/>
              </a:ext>
            </a:extLst>
          </p:cNvPr>
          <p:cNvGrpSpPr>
            <a:grpSpLocks/>
          </p:cNvGrpSpPr>
          <p:nvPr/>
        </p:nvGrpSpPr>
        <p:grpSpPr bwMode="auto">
          <a:xfrm>
            <a:off x="4765676" y="2379663"/>
            <a:ext cx="5275263" cy="722312"/>
            <a:chOff x="2042" y="1499"/>
            <a:chExt cx="3323" cy="455"/>
          </a:xfrm>
        </p:grpSpPr>
        <p:sp>
          <p:nvSpPr>
            <p:cNvPr id="12400" name="Text Box 184">
              <a:extLst>
                <a:ext uri="{FF2B5EF4-FFF2-40B4-BE49-F238E27FC236}">
                  <a16:creationId xmlns:a16="http://schemas.microsoft.com/office/drawing/2014/main" id="{BF8F9050-BE1D-992D-0D4B-B56411CA178C}"/>
                </a:ext>
              </a:extLst>
            </p:cNvPr>
            <p:cNvSpPr txBox="1">
              <a:spLocks noChangeArrowheads="1"/>
            </p:cNvSpPr>
            <p:nvPr/>
          </p:nvSpPr>
          <p:spPr bwMode="auto">
            <a:xfrm>
              <a:off x="2042" y="1514"/>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401" name="Text Box 187">
              <a:extLst>
                <a:ext uri="{FF2B5EF4-FFF2-40B4-BE49-F238E27FC236}">
                  <a16:creationId xmlns:a16="http://schemas.microsoft.com/office/drawing/2014/main" id="{9F9B238E-D0B3-4C45-FEC1-9D5D9D6E5759}"/>
                </a:ext>
              </a:extLst>
            </p:cNvPr>
            <p:cNvSpPr txBox="1">
              <a:spLocks noChangeArrowheads="1"/>
            </p:cNvSpPr>
            <p:nvPr/>
          </p:nvSpPr>
          <p:spPr bwMode="auto">
            <a:xfrm>
              <a:off x="3264" y="1525"/>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402" name="Text Box 188">
              <a:extLst>
                <a:ext uri="{FF2B5EF4-FFF2-40B4-BE49-F238E27FC236}">
                  <a16:creationId xmlns:a16="http://schemas.microsoft.com/office/drawing/2014/main" id="{E1218045-6DCD-6775-EE2C-39021C42ED5A}"/>
                </a:ext>
              </a:extLst>
            </p:cNvPr>
            <p:cNvSpPr txBox="1">
              <a:spLocks noChangeArrowheads="1"/>
            </p:cNvSpPr>
            <p:nvPr/>
          </p:nvSpPr>
          <p:spPr bwMode="auto">
            <a:xfrm>
              <a:off x="5077" y="1499"/>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grpSp>
      <p:grpSp>
        <p:nvGrpSpPr>
          <p:cNvPr id="8" name="Group 202">
            <a:extLst>
              <a:ext uri="{FF2B5EF4-FFF2-40B4-BE49-F238E27FC236}">
                <a16:creationId xmlns:a16="http://schemas.microsoft.com/office/drawing/2014/main" id="{BCAAF5C0-61DF-F9A8-D0C8-482207996B11}"/>
              </a:ext>
            </a:extLst>
          </p:cNvPr>
          <p:cNvGrpSpPr>
            <a:grpSpLocks/>
          </p:cNvGrpSpPr>
          <p:nvPr/>
        </p:nvGrpSpPr>
        <p:grpSpPr bwMode="auto">
          <a:xfrm>
            <a:off x="3733801" y="3048000"/>
            <a:ext cx="6342063" cy="685800"/>
            <a:chOff x="1392" y="1920"/>
            <a:chExt cx="3995" cy="432"/>
          </a:xfrm>
        </p:grpSpPr>
        <p:sp>
          <p:nvSpPr>
            <p:cNvPr id="12397" name="Text Box 190">
              <a:extLst>
                <a:ext uri="{FF2B5EF4-FFF2-40B4-BE49-F238E27FC236}">
                  <a16:creationId xmlns:a16="http://schemas.microsoft.com/office/drawing/2014/main" id="{4D6B71C7-B149-FA79-B694-09E5E7B0DEE5}"/>
                </a:ext>
              </a:extLst>
            </p:cNvPr>
            <p:cNvSpPr txBox="1">
              <a:spLocks noChangeArrowheads="1"/>
            </p:cNvSpPr>
            <p:nvPr/>
          </p:nvSpPr>
          <p:spPr bwMode="auto">
            <a:xfrm>
              <a:off x="1392" y="1923"/>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8" name="Text Box 191">
              <a:extLst>
                <a:ext uri="{FF2B5EF4-FFF2-40B4-BE49-F238E27FC236}">
                  <a16:creationId xmlns:a16="http://schemas.microsoft.com/office/drawing/2014/main" id="{9730267E-5447-5E12-8DAB-6A557FC5A706}"/>
                </a:ext>
              </a:extLst>
            </p:cNvPr>
            <p:cNvSpPr txBox="1">
              <a:spLocks noChangeArrowheads="1"/>
            </p:cNvSpPr>
            <p:nvPr/>
          </p:nvSpPr>
          <p:spPr bwMode="auto">
            <a:xfrm>
              <a:off x="3286" y="1920"/>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9" name="Text Box 192">
              <a:extLst>
                <a:ext uri="{FF2B5EF4-FFF2-40B4-BE49-F238E27FC236}">
                  <a16:creationId xmlns:a16="http://schemas.microsoft.com/office/drawing/2014/main" id="{1EB4C6BE-1FBD-D119-F065-BE94CC1C6738}"/>
                </a:ext>
              </a:extLst>
            </p:cNvPr>
            <p:cNvSpPr txBox="1">
              <a:spLocks noChangeArrowheads="1"/>
            </p:cNvSpPr>
            <p:nvPr/>
          </p:nvSpPr>
          <p:spPr bwMode="auto">
            <a:xfrm>
              <a:off x="5099" y="1920"/>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grpSp>
      <p:grpSp>
        <p:nvGrpSpPr>
          <p:cNvPr id="9" name="Group 204">
            <a:extLst>
              <a:ext uri="{FF2B5EF4-FFF2-40B4-BE49-F238E27FC236}">
                <a16:creationId xmlns:a16="http://schemas.microsoft.com/office/drawing/2014/main" id="{1F857031-9AF2-F872-E497-6D63B28D9BCF}"/>
              </a:ext>
            </a:extLst>
          </p:cNvPr>
          <p:cNvGrpSpPr>
            <a:grpSpLocks/>
          </p:cNvGrpSpPr>
          <p:nvPr/>
        </p:nvGrpSpPr>
        <p:grpSpPr bwMode="auto">
          <a:xfrm>
            <a:off x="5773739" y="3703639"/>
            <a:ext cx="3328987" cy="687387"/>
            <a:chOff x="2677" y="2333"/>
            <a:chExt cx="2097" cy="433"/>
          </a:xfrm>
        </p:grpSpPr>
        <p:sp>
          <p:nvSpPr>
            <p:cNvPr id="12394" name="Text Box 193">
              <a:extLst>
                <a:ext uri="{FF2B5EF4-FFF2-40B4-BE49-F238E27FC236}">
                  <a16:creationId xmlns:a16="http://schemas.microsoft.com/office/drawing/2014/main" id="{209A111F-F743-CC6D-CD37-A1B9DDBF1A5D}"/>
                </a:ext>
              </a:extLst>
            </p:cNvPr>
            <p:cNvSpPr txBox="1">
              <a:spLocks noChangeArrowheads="1"/>
            </p:cNvSpPr>
            <p:nvPr/>
          </p:nvSpPr>
          <p:spPr bwMode="auto">
            <a:xfrm>
              <a:off x="2677" y="2337"/>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5" name="Text Box 194">
              <a:extLst>
                <a:ext uri="{FF2B5EF4-FFF2-40B4-BE49-F238E27FC236}">
                  <a16:creationId xmlns:a16="http://schemas.microsoft.com/office/drawing/2014/main" id="{C74D51DE-20E4-70C3-FC0F-555E59340750}"/>
                </a:ext>
              </a:extLst>
            </p:cNvPr>
            <p:cNvSpPr txBox="1">
              <a:spLocks noChangeArrowheads="1"/>
            </p:cNvSpPr>
            <p:nvPr/>
          </p:nvSpPr>
          <p:spPr bwMode="auto">
            <a:xfrm>
              <a:off x="3866" y="2333"/>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6" name="Text Box 195">
              <a:extLst>
                <a:ext uri="{FF2B5EF4-FFF2-40B4-BE49-F238E27FC236}">
                  <a16:creationId xmlns:a16="http://schemas.microsoft.com/office/drawing/2014/main" id="{FFA06B0B-7FFA-7BC2-0AD2-75DEDE3FF3C4}"/>
                </a:ext>
              </a:extLst>
            </p:cNvPr>
            <p:cNvSpPr txBox="1">
              <a:spLocks noChangeArrowheads="1"/>
            </p:cNvSpPr>
            <p:nvPr/>
          </p:nvSpPr>
          <p:spPr bwMode="auto">
            <a:xfrm>
              <a:off x="4486" y="2333"/>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grpSp>
      <p:grpSp>
        <p:nvGrpSpPr>
          <p:cNvPr id="10" name="Group 206">
            <a:extLst>
              <a:ext uri="{FF2B5EF4-FFF2-40B4-BE49-F238E27FC236}">
                <a16:creationId xmlns:a16="http://schemas.microsoft.com/office/drawing/2014/main" id="{AA287F01-0AD9-D516-87E9-869118A2E7D0}"/>
              </a:ext>
            </a:extLst>
          </p:cNvPr>
          <p:cNvGrpSpPr>
            <a:grpSpLocks/>
          </p:cNvGrpSpPr>
          <p:nvPr/>
        </p:nvGrpSpPr>
        <p:grpSpPr bwMode="auto">
          <a:xfrm>
            <a:off x="5743576" y="4319588"/>
            <a:ext cx="2392363" cy="696912"/>
            <a:chOff x="2658" y="2721"/>
            <a:chExt cx="1507" cy="439"/>
          </a:xfrm>
        </p:grpSpPr>
        <p:sp>
          <p:nvSpPr>
            <p:cNvPr id="12392" name="Text Box 196">
              <a:extLst>
                <a:ext uri="{FF2B5EF4-FFF2-40B4-BE49-F238E27FC236}">
                  <a16:creationId xmlns:a16="http://schemas.microsoft.com/office/drawing/2014/main" id="{A13A74F1-DB89-1CFF-2F9B-A7B42CD9D6C7}"/>
                </a:ext>
              </a:extLst>
            </p:cNvPr>
            <p:cNvSpPr txBox="1">
              <a:spLocks noChangeArrowheads="1"/>
            </p:cNvSpPr>
            <p:nvPr/>
          </p:nvSpPr>
          <p:spPr bwMode="auto">
            <a:xfrm>
              <a:off x="2658" y="2731"/>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3" name="Text Box 197">
              <a:extLst>
                <a:ext uri="{FF2B5EF4-FFF2-40B4-BE49-F238E27FC236}">
                  <a16:creationId xmlns:a16="http://schemas.microsoft.com/office/drawing/2014/main" id="{C4B140F1-7E2C-8C52-020B-7E99FBA86F47}"/>
                </a:ext>
              </a:extLst>
            </p:cNvPr>
            <p:cNvSpPr txBox="1">
              <a:spLocks noChangeArrowheads="1"/>
            </p:cNvSpPr>
            <p:nvPr/>
          </p:nvSpPr>
          <p:spPr bwMode="auto">
            <a:xfrm>
              <a:off x="3877" y="2721"/>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grpSp>
      <p:grpSp>
        <p:nvGrpSpPr>
          <p:cNvPr id="11" name="Group 208">
            <a:extLst>
              <a:ext uri="{FF2B5EF4-FFF2-40B4-BE49-F238E27FC236}">
                <a16:creationId xmlns:a16="http://schemas.microsoft.com/office/drawing/2014/main" id="{8E0CD4E8-57F5-81BC-F004-DD4D98652B83}"/>
              </a:ext>
            </a:extLst>
          </p:cNvPr>
          <p:cNvGrpSpPr>
            <a:grpSpLocks/>
          </p:cNvGrpSpPr>
          <p:nvPr/>
        </p:nvGrpSpPr>
        <p:grpSpPr bwMode="auto">
          <a:xfrm>
            <a:off x="4759325" y="5010150"/>
            <a:ext cx="4330700" cy="687388"/>
            <a:chOff x="2038" y="3156"/>
            <a:chExt cx="2728" cy="433"/>
          </a:xfrm>
        </p:grpSpPr>
        <p:sp>
          <p:nvSpPr>
            <p:cNvPr id="12390" name="Text Box 198">
              <a:extLst>
                <a:ext uri="{FF2B5EF4-FFF2-40B4-BE49-F238E27FC236}">
                  <a16:creationId xmlns:a16="http://schemas.microsoft.com/office/drawing/2014/main" id="{A18EF0ED-B99B-9836-4F19-4D526B259F96}"/>
                </a:ext>
              </a:extLst>
            </p:cNvPr>
            <p:cNvSpPr txBox="1">
              <a:spLocks noChangeArrowheads="1"/>
            </p:cNvSpPr>
            <p:nvPr/>
          </p:nvSpPr>
          <p:spPr bwMode="auto">
            <a:xfrm>
              <a:off x="2038" y="3160"/>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sp>
          <p:nvSpPr>
            <p:cNvPr id="12391" name="Text Box 199">
              <a:extLst>
                <a:ext uri="{FF2B5EF4-FFF2-40B4-BE49-F238E27FC236}">
                  <a16:creationId xmlns:a16="http://schemas.microsoft.com/office/drawing/2014/main" id="{CE39DB07-CC6C-B40D-304C-C5AACC81F236}"/>
                </a:ext>
              </a:extLst>
            </p:cNvPr>
            <p:cNvSpPr txBox="1">
              <a:spLocks noChangeArrowheads="1"/>
            </p:cNvSpPr>
            <p:nvPr/>
          </p:nvSpPr>
          <p:spPr bwMode="auto">
            <a:xfrm>
              <a:off x="4478" y="3156"/>
              <a:ext cx="28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b="1">
                  <a:solidFill>
                    <a:schemeClr val="tx1"/>
                  </a:solidFill>
                  <a:latin typeface="Comic Sans MS" panose="030F0702030302020204" pitchFamily="66" charset="0"/>
                  <a:ea typeface="MS PGothic" panose="020B0600070205080204" pitchFamily="50" charset="-128"/>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omic Sans MS" panose="030F0702030302020204" pitchFamily="66" charset="0"/>
                  <a:ea typeface="MS PGothic" panose="020B0600070205080204" pitchFamily="50" charset="-128"/>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omic Sans MS" panose="030F0702030302020204" pitchFamily="66" charset="0"/>
                  <a:ea typeface="MS PGothic" panose="020B0600070205080204" pitchFamily="50" charset="-128"/>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omic Sans MS" panose="030F0702030302020204" pitchFamily="66" charset="0"/>
                  <a:ea typeface="MS PGothic" panose="020B0600070205080204" pitchFamily="50" charset="-128"/>
                </a:defRPr>
              </a:lvl9pPr>
            </a:lstStyle>
            <a:p>
              <a:pPr eaLnBrk="1" hangingPunct="1">
                <a:lnSpc>
                  <a:spcPct val="90000"/>
                </a:lnSpc>
                <a:spcBef>
                  <a:spcPct val="0"/>
                </a:spcBef>
                <a:buClrTx/>
                <a:buSzTx/>
                <a:buFontTx/>
                <a:buNone/>
              </a:pPr>
              <a:r>
                <a:rPr lang="en-US" altLang="zh-CN" sz="4400">
                  <a:solidFill>
                    <a:srgbClr val="FF0000"/>
                  </a:solidFill>
                  <a:latin typeface="Trebuchet MS" panose="020B0603020202020204" pitchFamily="34" charset="0"/>
                  <a:ea typeface="SimSun" panose="02010600030101010101" pitchFamily="2" charset="-122"/>
                </a:rPr>
                <a:t>X</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dissolve">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dissolve">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437389"/>
                                        </p:tgtEl>
                                        <p:attrNameLst>
                                          <p:attrName>style.visibility</p:attrName>
                                        </p:attrNameLst>
                                      </p:cBhvr>
                                      <p:to>
                                        <p:strVal val="visible"/>
                                      </p:to>
                                    </p:set>
                                    <p:animEffect transition="in" filter="dissolve">
                                      <p:cBhvr>
                                        <p:cTn id="57" dur="500"/>
                                        <p:tgtEl>
                                          <p:spTgt spid="43738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437394"/>
                                        </p:tgtEl>
                                        <p:attrNameLst>
                                          <p:attrName>style.visibility</p:attrName>
                                        </p:attrNameLst>
                                      </p:cBhvr>
                                      <p:to>
                                        <p:strVal val="visible"/>
                                      </p:to>
                                    </p:set>
                                    <p:animEffect transition="in" filter="dissolve">
                                      <p:cBhvr>
                                        <p:cTn id="62" dur="500"/>
                                        <p:tgtEl>
                                          <p:spTgt spid="4373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437405"/>
                                        </p:tgtEl>
                                        <p:attrNameLst>
                                          <p:attrName>style.visibility</p:attrName>
                                        </p:attrNameLst>
                                      </p:cBhvr>
                                      <p:to>
                                        <p:strVal val="visible"/>
                                      </p:to>
                                    </p:set>
                                    <p:animEffect transition="in" filter="dissolve">
                                      <p:cBhvr>
                                        <p:cTn id="67" dur="500"/>
                                        <p:tgtEl>
                                          <p:spTgt spid="43740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437421"/>
                                        </p:tgtEl>
                                        <p:attrNameLst>
                                          <p:attrName>style.visibility</p:attrName>
                                        </p:attrNameLst>
                                      </p:cBhvr>
                                      <p:to>
                                        <p:strVal val="visible"/>
                                      </p:to>
                                    </p:set>
                                    <p:animEffect transition="in" filter="dissolve">
                                      <p:cBhvr>
                                        <p:cTn id="72" dur="500"/>
                                        <p:tgtEl>
                                          <p:spTgt spid="4374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437422"/>
                                        </p:tgtEl>
                                        <p:attrNameLst>
                                          <p:attrName>style.visibility</p:attrName>
                                        </p:attrNameLst>
                                      </p:cBhvr>
                                      <p:to>
                                        <p:strVal val="visible"/>
                                      </p:to>
                                    </p:set>
                                    <p:animEffect transition="in" filter="dissolve">
                                      <p:cBhvr>
                                        <p:cTn id="77" dur="500"/>
                                        <p:tgtEl>
                                          <p:spTgt spid="43742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437423"/>
                                        </p:tgtEl>
                                        <p:attrNameLst>
                                          <p:attrName>style.visibility</p:attrName>
                                        </p:attrNameLst>
                                      </p:cBhvr>
                                      <p:to>
                                        <p:strVal val="visible"/>
                                      </p:to>
                                    </p:set>
                                    <p:animEffect transition="in" filter="dissolve">
                                      <p:cBhvr>
                                        <p:cTn id="82" dur="500"/>
                                        <p:tgtEl>
                                          <p:spTgt spid="43742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437424"/>
                                        </p:tgtEl>
                                        <p:attrNameLst>
                                          <p:attrName>style.visibility</p:attrName>
                                        </p:attrNameLst>
                                      </p:cBhvr>
                                      <p:to>
                                        <p:strVal val="visible"/>
                                      </p:to>
                                    </p:set>
                                    <p:animEffect transition="in" filter="dissolve">
                                      <p:cBhvr>
                                        <p:cTn id="87" dur="500"/>
                                        <p:tgtEl>
                                          <p:spTgt spid="4374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VARIANTS OF STACKING</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209;p17">
            <a:extLst>
              <a:ext uri="{FF2B5EF4-FFF2-40B4-BE49-F238E27FC236}">
                <a16:creationId xmlns:a16="http://schemas.microsoft.com/office/drawing/2014/main" id="{EEA5083A-1F8B-6CC9-AE4B-82B2C11A6CA7}"/>
              </a:ext>
            </a:extLst>
          </p:cNvPr>
          <p:cNvSpPr txBox="1"/>
          <p:nvPr/>
        </p:nvSpPr>
        <p:spPr>
          <a:xfrm>
            <a:off x="28136" y="6573825"/>
            <a:ext cx="1061884" cy="1955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tx2">
                    <a:lumMod val="75000"/>
                  </a:schemeClr>
                </a:solidFill>
                <a:latin typeface="DM Serif Display"/>
                <a:ea typeface="DM Serif Display"/>
                <a:cs typeface="DM Serif Display"/>
                <a:sym typeface="DM Serif Display"/>
              </a:rPr>
              <a:t>21-05-2023</a:t>
            </a:r>
          </a:p>
        </p:txBody>
      </p:sp>
      <p:sp>
        <p:nvSpPr>
          <p:cNvPr id="5" name="Google Shape;210;p17">
            <a:extLst>
              <a:ext uri="{FF2B5EF4-FFF2-40B4-BE49-F238E27FC236}">
                <a16:creationId xmlns:a16="http://schemas.microsoft.com/office/drawing/2014/main" id="{62A33024-4A13-A9BD-8C13-B37D1BAFA552}"/>
              </a:ext>
            </a:extLst>
          </p:cNvPr>
          <p:cNvSpPr/>
          <p:nvPr/>
        </p:nvSpPr>
        <p:spPr>
          <a:xfrm>
            <a:off x="2197924" y="1173371"/>
            <a:ext cx="7601133" cy="634105"/>
          </a:xfrm>
          <a:prstGeom prst="rect">
            <a:avLst/>
          </a:prstGeom>
          <a:solidFill>
            <a:schemeClr val="tx1"/>
          </a:solidFill>
          <a:ln>
            <a:solidFill>
              <a:schemeClr val="tx2"/>
            </a:solidFill>
          </a:ln>
        </p:spPr>
        <p:txBody>
          <a:bodyPr spcFirstLastPara="1" wrap="square" lIns="91425" tIns="91425" rIns="91425" bIns="91425" anchor="ctr" anchorCtr="0">
            <a:noAutofit/>
          </a:bodyPr>
          <a:lstStyle/>
          <a:p>
            <a:pPr algn="ctr"/>
            <a:endParaRPr lang="en-US" sz="2000">
              <a:solidFill>
                <a:schemeClr val="bg1"/>
              </a:solidFill>
            </a:endParaRPr>
          </a:p>
          <a:p>
            <a:pPr algn="ctr"/>
            <a:r>
              <a:rPr lang="en-US" sz="2000" b="1">
                <a:solidFill>
                  <a:schemeClr val="bg1"/>
                </a:solidFill>
              </a:rPr>
              <a:t>Increase the number of levels for stacking models</a:t>
            </a:r>
            <a:endParaRPr lang="en-US" b="1">
              <a:solidFill>
                <a:schemeClr val="bg1"/>
              </a:solidFill>
            </a:endParaRPr>
          </a:p>
          <a:p>
            <a:pPr algn="ctr"/>
            <a:br>
              <a:rPr lang="en-US"/>
            </a:br>
            <a:endParaRPr lang="en-US"/>
          </a:p>
        </p:txBody>
      </p:sp>
      <p:pic>
        <p:nvPicPr>
          <p:cNvPr id="2" name="Picture 1" descr="A screenshot of a computer&#10;&#10;Description automatically generated">
            <a:extLst>
              <a:ext uri="{FF2B5EF4-FFF2-40B4-BE49-F238E27FC236}">
                <a16:creationId xmlns:a16="http://schemas.microsoft.com/office/drawing/2014/main" id="{8B410AA8-576E-84BB-39F8-B41C49EA0AE8}"/>
              </a:ext>
            </a:extLst>
          </p:cNvPr>
          <p:cNvPicPr>
            <a:picLocks noChangeAspect="1"/>
          </p:cNvPicPr>
          <p:nvPr/>
        </p:nvPicPr>
        <p:blipFill>
          <a:blip r:embed="rId3"/>
          <a:stretch>
            <a:fillRect/>
          </a:stretch>
        </p:blipFill>
        <p:spPr>
          <a:xfrm>
            <a:off x="2380891" y="2137781"/>
            <a:ext cx="7660254" cy="3732623"/>
          </a:xfrm>
          <a:prstGeom prst="rect">
            <a:avLst/>
          </a:prstGeom>
        </p:spPr>
      </p:pic>
      <p:sp>
        <p:nvSpPr>
          <p:cNvPr id="3" name="Rectangle: Single Corner Rounded 2">
            <a:extLst>
              <a:ext uri="{FF2B5EF4-FFF2-40B4-BE49-F238E27FC236}">
                <a16:creationId xmlns:a16="http://schemas.microsoft.com/office/drawing/2014/main" id="{061B8A90-E1B0-449A-09EB-58218D7A5DD3}"/>
              </a:ext>
            </a:extLst>
          </p:cNvPr>
          <p:cNvSpPr/>
          <p:nvPr/>
        </p:nvSpPr>
        <p:spPr>
          <a:xfrm>
            <a:off x="7930219" y="5307180"/>
            <a:ext cx="2027204" cy="603848"/>
          </a:xfrm>
          <a:prstGeom prst="round1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59CA990-6E3B-FD18-7CC5-FF288D4BBC37}"/>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64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0" s="12549" l="25098"/>
                                      </p:by>
                                    </p:animClr>
                                    <p:animClr clrSpc="hsl" dir="cw">
                                      <p:cBhvr>
                                        <p:cTn id="7" dur="500" fill="hold"/>
                                        <p:tgtEl>
                                          <p:spTgt spid="5"/>
                                        </p:tgtEl>
                                        <p:attrNameLst>
                                          <p:attrName>fillcolor</p:attrName>
                                        </p:attrNameLst>
                                      </p:cBhvr>
                                      <p:by>
                                        <p:hsl h="0" s="12549" l="25098"/>
                                      </p:by>
                                    </p:animClr>
                                    <p:animClr clrSpc="hsl" dir="cw">
                                      <p:cBhvr>
                                        <p:cTn id="8" dur="500" fill="hold"/>
                                        <p:tgtEl>
                                          <p:spTgt spid="5"/>
                                        </p:tgtEl>
                                        <p:attrNameLst>
                                          <p:attrName>stroke.color</p:attrName>
                                        </p:attrNameLst>
                                      </p:cBhvr>
                                      <p:by>
                                        <p:hsl h="0" s="12549" l="25098"/>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a:extLst>
              <a:ext uri="{FF2B5EF4-FFF2-40B4-BE49-F238E27FC236}">
                <a16:creationId xmlns:a16="http://schemas.microsoft.com/office/drawing/2014/main" id="{E5519368-0DFD-2E2A-E039-34393578F6D7}"/>
              </a:ext>
            </a:extLst>
          </p:cNvPr>
          <p:cNvSpPr>
            <a:spLocks noGrp="1"/>
          </p:cNvSpPr>
          <p:nvPr>
            <p:ph type="body" idx="1"/>
          </p:nvPr>
        </p:nvSpPr>
        <p:spPr/>
        <p:txBody>
          <a:bodyPr/>
          <a:lstStyle/>
          <a:p>
            <a:pPr algn="just"/>
            <a:r>
              <a:rPr lang="en-GB" altLang="en-US" sz="2400" dirty="0"/>
              <a:t>Bagging reduces </a:t>
            </a:r>
            <a:r>
              <a:rPr lang="en-GB" altLang="en-US" sz="2400" b="1" dirty="0"/>
              <a:t>overfitting</a:t>
            </a:r>
            <a:r>
              <a:rPr lang="en-GB" altLang="en-US" sz="2400" dirty="0"/>
              <a:t> and improves </a:t>
            </a:r>
            <a:r>
              <a:rPr lang="en-GB" altLang="en-US" sz="2400" b="1" dirty="0"/>
              <a:t>stability</a:t>
            </a:r>
            <a:r>
              <a:rPr lang="en-GB" altLang="en-US" sz="2400" dirty="0"/>
              <a:t>, boosting adapts to </a:t>
            </a:r>
            <a:r>
              <a:rPr lang="en-GB" altLang="en-US" sz="2400" b="1" dirty="0"/>
              <a:t>complex data </a:t>
            </a:r>
            <a:r>
              <a:rPr lang="en-GB" altLang="en-US" sz="2400" dirty="0"/>
              <a:t>and </a:t>
            </a:r>
            <a:r>
              <a:rPr lang="en-GB" altLang="en-US" sz="2400" b="1" dirty="0"/>
              <a:t>reduces bias</a:t>
            </a:r>
            <a:r>
              <a:rPr lang="en-GB" altLang="en-US" sz="2400" dirty="0"/>
              <a:t>, and stacking combines the strengths of </a:t>
            </a:r>
            <a:r>
              <a:rPr lang="en-GB" altLang="en-US" sz="2400" b="1" dirty="0"/>
              <a:t>different models </a:t>
            </a:r>
            <a:r>
              <a:rPr lang="en-GB" altLang="en-US" sz="2400" dirty="0"/>
              <a:t>to improve accuracy. </a:t>
            </a:r>
          </a:p>
          <a:p>
            <a:pPr algn="just"/>
            <a:r>
              <a:rPr lang="en-GB" altLang="en-US" sz="2400" dirty="0"/>
              <a:t>However, each technique has its own pros and cons, and the choice of which technique to use depends on the specific problem and performance requirements.</a:t>
            </a:r>
            <a:endParaRPr lang="en-US" altLang="en-US" sz="2400" dirty="0"/>
          </a:p>
        </p:txBody>
      </p:sp>
      <p:sp>
        <p:nvSpPr>
          <p:cNvPr id="25602" name="Title 1">
            <a:extLst>
              <a:ext uri="{FF2B5EF4-FFF2-40B4-BE49-F238E27FC236}">
                <a16:creationId xmlns:a16="http://schemas.microsoft.com/office/drawing/2014/main" id="{C8246B0E-7DDF-8C3F-04C3-EE30F42598B3}"/>
              </a:ext>
            </a:extLst>
          </p:cNvPr>
          <p:cNvSpPr>
            <a:spLocks noGrp="1"/>
          </p:cNvSpPr>
          <p:nvPr>
            <p:ph type="title"/>
          </p:nvPr>
        </p:nvSpPr>
        <p:spPr/>
        <p:txBody>
          <a:bodyPr/>
          <a:lstStyle/>
          <a:p>
            <a:r>
              <a:rPr lang="en-GB" altLang="en-US"/>
              <a:t>Summary: bagging, boosting, stacking</a:t>
            </a:r>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8956" y="6483252"/>
            <a:ext cx="1090363" cy="338554"/>
          </a:xfrm>
          <a:prstGeom prst="rect">
            <a:avLst/>
          </a:prstGeom>
        </p:spPr>
        <p:txBody>
          <a:bodyPr wrap="none">
            <a:spAutoFit/>
          </a:bodyPr>
          <a:lstStyle/>
          <a:p>
            <a:r>
              <a:rPr lang="en-GB" sz="1600" b="1">
                <a:latin typeface="Calibri" panose="020F0502020204030204" pitchFamily="34" charset="0"/>
                <a:cs typeface="Calibri" panose="020F0502020204030204" pitchFamily="34" charset="0"/>
              </a:rPr>
              <a:t>9/22/2023</a:t>
            </a:r>
            <a:endParaRPr lang="en-US" sz="1600" b="1">
              <a:latin typeface="Calibri" panose="020F0502020204030204" pitchFamily="34" charset="0"/>
              <a:cs typeface="Calibri" panose="020F0502020204030204" pitchFamily="34" charset="0"/>
            </a:endParaRPr>
          </a:p>
        </p:txBody>
      </p:sp>
      <p:sp>
        <p:nvSpPr>
          <p:cNvPr id="6" name="Rectangle 5"/>
          <p:cNvSpPr/>
          <p:nvPr/>
        </p:nvSpPr>
        <p:spPr>
          <a:xfrm>
            <a:off x="11565895" y="6394106"/>
            <a:ext cx="288862" cy="338554"/>
          </a:xfrm>
          <a:prstGeom prst="rect">
            <a:avLst/>
          </a:prstGeom>
        </p:spPr>
        <p:txBody>
          <a:bodyPr wrap="none">
            <a:spAutoFit/>
          </a:bodyPr>
          <a:lstStyle/>
          <a:p>
            <a:r>
              <a:rPr lang="en-GB" sz="1600" b="1">
                <a:latin typeface="Calibri" panose="020F0502020204030204" pitchFamily="34" charset="0"/>
                <a:cs typeface="Calibri" panose="020F0502020204030204" pitchFamily="34" charset="0"/>
              </a:rPr>
              <a:t>2</a:t>
            </a:r>
            <a:endParaRPr lang="en-US" sz="1600" b="1">
              <a:latin typeface="Calibri" panose="020F0502020204030204" pitchFamily="34" charset="0"/>
              <a:cs typeface="Calibri" panose="020F0502020204030204" pitchFamily="34" charset="0"/>
            </a:endParaRPr>
          </a:p>
        </p:txBody>
      </p:sp>
      <p:sp>
        <p:nvSpPr>
          <p:cNvPr id="7" name="Rectangle 6"/>
          <p:cNvSpPr/>
          <p:nvPr/>
        </p:nvSpPr>
        <p:spPr>
          <a:xfrm>
            <a:off x="981423" y="2639422"/>
            <a:ext cx="2143536" cy="369332"/>
          </a:xfrm>
          <a:prstGeom prst="rect">
            <a:avLst/>
          </a:prstGeom>
        </p:spPr>
        <p:txBody>
          <a:bodyPr wrap="none">
            <a:spAutoFit/>
          </a:bodyPr>
          <a:lstStyle/>
          <a:p>
            <a:pPr algn="ctr"/>
            <a:r>
              <a:rPr lang="en-GB" b="1" u="sng"/>
              <a:t>Wisdom of Crowd</a:t>
            </a:r>
            <a:endParaRPr lang="en-US" b="1" u="sng"/>
          </a:p>
        </p:txBody>
      </p:sp>
      <p:sp>
        <p:nvSpPr>
          <p:cNvPr id="3" name="Rectangle 2">
            <a:extLst>
              <a:ext uri="{FF2B5EF4-FFF2-40B4-BE49-F238E27FC236}">
                <a16:creationId xmlns:a16="http://schemas.microsoft.com/office/drawing/2014/main" id="{A7FF5000-99E8-F8F2-35B3-93F71650FD7E}"/>
              </a:ext>
            </a:extLst>
          </p:cNvPr>
          <p:cNvSpPr/>
          <p:nvPr/>
        </p:nvSpPr>
        <p:spPr>
          <a:xfrm>
            <a:off x="463838" y="612215"/>
            <a:ext cx="4860856" cy="1015663"/>
          </a:xfrm>
          <a:prstGeom prst="rect">
            <a:avLst/>
          </a:prstGeom>
        </p:spPr>
        <p:txBody>
          <a:bodyPr wrap="square" lIns="91440" tIns="45720" rIns="91440" bIns="45720" anchor="t">
            <a:spAutoFit/>
          </a:bodyPr>
          <a:lstStyle/>
          <a:p>
            <a:pPr algn="ctr"/>
            <a:r>
              <a:rPr lang="en-GB" sz="6000" b="1" u="sng"/>
              <a:t>BOOSTING</a:t>
            </a:r>
            <a:endParaRPr lang="en-US" sz="6000" b="1" u="sng"/>
          </a:p>
        </p:txBody>
      </p:sp>
      <p:pic>
        <p:nvPicPr>
          <p:cNvPr id="2" name="Picture 1">
            <a:extLst>
              <a:ext uri="{FF2B5EF4-FFF2-40B4-BE49-F238E27FC236}">
                <a16:creationId xmlns:a16="http://schemas.microsoft.com/office/drawing/2014/main" id="{1AACFE71-CC38-6028-B89F-909B636A63F1}"/>
              </a:ext>
            </a:extLst>
          </p:cNvPr>
          <p:cNvPicPr>
            <a:picLocks noChangeAspect="1"/>
          </p:cNvPicPr>
          <p:nvPr/>
        </p:nvPicPr>
        <p:blipFill>
          <a:blip r:embed="rId2"/>
          <a:stretch>
            <a:fillRect/>
          </a:stretch>
        </p:blipFill>
        <p:spPr>
          <a:xfrm>
            <a:off x="-5751" y="3656"/>
            <a:ext cx="12217879" cy="6836310"/>
          </a:xfrm>
          <a:prstGeom prst="rect">
            <a:avLst/>
          </a:prstGeom>
        </p:spPr>
      </p:pic>
      <p:sp>
        <p:nvSpPr>
          <p:cNvPr id="5" name="Slide Number Placeholder 311">
            <a:extLst>
              <a:ext uri="{FF2B5EF4-FFF2-40B4-BE49-F238E27FC236}">
                <a16:creationId xmlns:a16="http://schemas.microsoft.com/office/drawing/2014/main" id="{6F16FBEE-643D-6483-7D3A-D9DEA89AF140}"/>
              </a:ext>
            </a:extLst>
          </p:cNvPr>
          <p:cNvSpPr txBox="1">
            <a:spLocks/>
          </p:cNvSpPr>
          <p:nvPr/>
        </p:nvSpPr>
        <p:spPr>
          <a:xfrm>
            <a:off x="10535441" y="6473327"/>
            <a:ext cx="1463040" cy="2560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mtClean="0"/>
              <a:pPr/>
              <a:t>72</a:t>
            </a:fld>
            <a:endParaRPr lang="en-US"/>
          </a:p>
        </p:txBody>
      </p:sp>
    </p:spTree>
    <p:extLst>
      <p:ext uri="{BB962C8B-B14F-4D97-AF65-F5344CB8AC3E}">
        <p14:creationId xmlns:p14="http://schemas.microsoft.com/office/powerpoint/2010/main" val="542728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735788-7186-B7A6-30DE-F6E552E7E946}"/>
              </a:ext>
            </a:extLst>
          </p:cNvPr>
          <p:cNvSpPr>
            <a:spLocks noGrp="1"/>
          </p:cNvSpPr>
          <p:nvPr>
            <p:ph type="body" idx="1"/>
          </p:nvPr>
        </p:nvSpPr>
        <p:spPr/>
        <p:txBody>
          <a:bodyPr/>
          <a:lstStyle/>
          <a:p>
            <a:endParaRPr lang="en-US"/>
          </a:p>
        </p:txBody>
      </p:sp>
      <p:sp>
        <p:nvSpPr>
          <p:cNvPr id="26626" name="Title 1">
            <a:extLst>
              <a:ext uri="{FF2B5EF4-FFF2-40B4-BE49-F238E27FC236}">
                <a16:creationId xmlns:a16="http://schemas.microsoft.com/office/drawing/2014/main" id="{07DD393D-ABE2-4E21-502F-C49B6BD4A08F}"/>
              </a:ext>
            </a:extLst>
          </p:cNvPr>
          <p:cNvSpPr>
            <a:spLocks noGrp="1"/>
          </p:cNvSpPr>
          <p:nvPr>
            <p:ph type="title"/>
          </p:nvPr>
        </p:nvSpPr>
        <p:spPr>
          <a:xfrm>
            <a:off x="952827" y="0"/>
            <a:ext cx="9520800" cy="763500"/>
          </a:xfrm>
        </p:spPr>
        <p:txBody>
          <a:bodyPr/>
          <a:lstStyle/>
          <a:p>
            <a:r>
              <a:rPr lang="en-GB" altLang="en-US" dirty="0">
                <a:solidFill>
                  <a:srgbClr val="FF0000"/>
                </a:solidFill>
              </a:rPr>
              <a:t>Comparison</a:t>
            </a:r>
            <a:endParaRPr lang="en-US" altLang="en-US" dirty="0">
              <a:solidFill>
                <a:srgbClr val="FF0000"/>
              </a:solidFill>
            </a:endParaRPr>
          </a:p>
        </p:txBody>
      </p:sp>
      <p:graphicFrame>
        <p:nvGraphicFramePr>
          <p:cNvPr id="7" name="Content Placeholder 6">
            <a:extLst>
              <a:ext uri="{FF2B5EF4-FFF2-40B4-BE49-F238E27FC236}">
                <a16:creationId xmlns:a16="http://schemas.microsoft.com/office/drawing/2014/main" id="{F429D0DC-5922-D13E-7E78-316933E82D74}"/>
              </a:ext>
            </a:extLst>
          </p:cNvPr>
          <p:cNvGraphicFramePr>
            <a:graphicFrameLocks noGrp="1"/>
          </p:cNvGraphicFramePr>
          <p:nvPr>
            <p:ph idx="4294967295"/>
            <p:extLst>
              <p:ext uri="{D42A27DB-BD31-4B8C-83A1-F6EECF244321}">
                <p14:modId xmlns:p14="http://schemas.microsoft.com/office/powerpoint/2010/main" val="1011268262"/>
              </p:ext>
            </p:extLst>
          </p:nvPr>
        </p:nvGraphicFramePr>
        <p:xfrm>
          <a:off x="163689" y="861218"/>
          <a:ext cx="11661516" cy="5135564"/>
        </p:xfrm>
        <a:graphic>
          <a:graphicData uri="http://schemas.openxmlformats.org/drawingml/2006/table">
            <a:tbl>
              <a:tblPr/>
              <a:tblGrid>
                <a:gridCol w="2862372">
                  <a:extLst>
                    <a:ext uri="{9D8B030D-6E8A-4147-A177-3AD203B41FA5}">
                      <a16:colId xmlns:a16="http://schemas.microsoft.com/office/drawing/2014/main" val="20000"/>
                    </a:ext>
                  </a:extLst>
                </a:gridCol>
                <a:gridCol w="2862372">
                  <a:extLst>
                    <a:ext uri="{9D8B030D-6E8A-4147-A177-3AD203B41FA5}">
                      <a16:colId xmlns:a16="http://schemas.microsoft.com/office/drawing/2014/main" val="20001"/>
                    </a:ext>
                  </a:extLst>
                </a:gridCol>
                <a:gridCol w="2862372">
                  <a:extLst>
                    <a:ext uri="{9D8B030D-6E8A-4147-A177-3AD203B41FA5}">
                      <a16:colId xmlns:a16="http://schemas.microsoft.com/office/drawing/2014/main" val="20002"/>
                    </a:ext>
                  </a:extLst>
                </a:gridCol>
                <a:gridCol w="3074400">
                  <a:extLst>
                    <a:ext uri="{9D8B030D-6E8A-4147-A177-3AD203B41FA5}">
                      <a16:colId xmlns:a16="http://schemas.microsoft.com/office/drawing/2014/main" val="20003"/>
                    </a:ext>
                  </a:extLst>
                </a:gridCol>
              </a:tblGrid>
              <a:tr h="309082">
                <a:tc>
                  <a:txBody>
                    <a:bodyPr/>
                    <a:lstStyle/>
                    <a:p>
                      <a:pPr fontAlgn="b"/>
                      <a:r>
                        <a:rPr lang="en-US" sz="1600" b="1" dirty="0">
                          <a:effectLst/>
                        </a:rPr>
                        <a:t>Technique</a:t>
                      </a:r>
                    </a:p>
                  </a:txBody>
                  <a:tcPr marL="64294" marR="64294" marT="32145" marB="3214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a:effectLst/>
                        </a:rPr>
                        <a:t>Description</a:t>
                      </a:r>
                    </a:p>
                  </a:txBody>
                  <a:tcPr marL="64294" marR="64294" marT="32145" marB="3214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a:effectLst/>
                        </a:rPr>
                        <a:t>Pros</a:t>
                      </a:r>
                    </a:p>
                  </a:txBody>
                  <a:tcPr marL="64294" marR="64294" marT="32145" marB="3214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
                      <a:r>
                        <a:rPr lang="en-US" sz="1600" b="1">
                          <a:effectLst/>
                        </a:rPr>
                        <a:t>Cons</a:t>
                      </a:r>
                    </a:p>
                  </a:txBody>
                  <a:tcPr marL="64294" marR="64294" marT="32145" marB="32145" anchor="b">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9525"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0"/>
                  </a:ext>
                </a:extLst>
              </a:tr>
              <a:tr h="1527536">
                <a:tc>
                  <a:txBody>
                    <a:bodyPr/>
                    <a:lstStyle/>
                    <a:p>
                      <a:pPr fontAlgn="base"/>
                      <a:r>
                        <a:rPr lang="en-US" sz="1600">
                          <a:effectLst/>
                        </a:rPr>
                        <a:t>Bagging</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dirty="0">
                          <a:effectLst/>
                        </a:rPr>
                        <a:t>Bootstrap Aggregating involves creating multiple versions of a single base model and averaging their predictions.</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dirty="0">
                          <a:effectLst/>
                        </a:rPr>
                        <a:t>Reduces </a:t>
                      </a:r>
                      <a:r>
                        <a:rPr lang="en-GB" sz="1600" dirty="0" err="1">
                          <a:effectLst/>
                        </a:rPr>
                        <a:t>overfitting</a:t>
                      </a:r>
                      <a:r>
                        <a:rPr lang="en-GB" sz="1600" dirty="0">
                          <a:effectLst/>
                        </a:rPr>
                        <a:t>, improves stability, and robustness.</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a:effectLst/>
                        </a:rPr>
                        <a:t>Requires more computational resources and time.</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1"/>
                  </a:ext>
                </a:extLst>
              </a:tr>
              <a:tr h="1527536">
                <a:tc>
                  <a:txBody>
                    <a:bodyPr/>
                    <a:lstStyle/>
                    <a:p>
                      <a:pPr fontAlgn="base"/>
                      <a:r>
                        <a:rPr lang="en-US" sz="1600">
                          <a:effectLst/>
                        </a:rPr>
                        <a:t>Boosting</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a:effectLst/>
                        </a:rPr>
                        <a:t>A technique that creates a sequence of models where each model learns to correct the errors of the previous model.</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dirty="0">
                          <a:effectLst/>
                        </a:rPr>
                        <a:t>Improves accuracy, reduces bias, and adapts to complex data.</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dirty="0">
                          <a:effectLst/>
                        </a:rPr>
                        <a:t>Prone to overfitting, sensitive to noisy data, and requires careful parameter tuning.</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12700"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2"/>
                  </a:ext>
                </a:extLst>
              </a:tr>
              <a:tr h="1771410">
                <a:tc>
                  <a:txBody>
                    <a:bodyPr/>
                    <a:lstStyle/>
                    <a:p>
                      <a:pPr fontAlgn="base"/>
                      <a:r>
                        <a:rPr lang="en-US" sz="1600">
                          <a:effectLst/>
                        </a:rPr>
                        <a:t>Stacking</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a:effectLst/>
                        </a:rPr>
                        <a:t>A meta-learning technique that combines predictions from multiple base models of different types using a higher-level meta-model.</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a:effectLst/>
                        </a:rPr>
                        <a:t>Combines strengths of different models, improves accuracy, and handles non-linear relationships.</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tc>
                  <a:txBody>
                    <a:bodyPr/>
                    <a:lstStyle/>
                    <a:p>
                      <a:pPr fontAlgn="base"/>
                      <a:r>
                        <a:rPr lang="en-GB" sz="1600" dirty="0">
                          <a:effectLst/>
                        </a:rPr>
                        <a:t>Can be computationally expensive, requires careful model selection, and is prone to </a:t>
                      </a:r>
                      <a:r>
                        <a:rPr lang="en-GB" sz="1600" dirty="0" err="1">
                          <a:effectLst/>
                        </a:rPr>
                        <a:t>overfitting</a:t>
                      </a:r>
                      <a:r>
                        <a:rPr lang="en-GB" sz="1600" dirty="0">
                          <a:effectLst/>
                        </a:rPr>
                        <a:t> if not done properly.</a:t>
                      </a:r>
                    </a:p>
                  </a:txBody>
                  <a:tcPr marL="64294" marR="64294" marT="32145" marB="32145" anchor="ctr">
                    <a:lnL w="9525" cap="flat" cmpd="sng" algn="ctr">
                      <a:solidFill>
                        <a:srgbClr val="D9D9E3"/>
                      </a:solidFill>
                      <a:prstDash val="solid"/>
                      <a:round/>
                      <a:headEnd type="none" w="med" len="med"/>
                      <a:tailEnd type="none" w="med" len="med"/>
                    </a:lnL>
                    <a:lnR w="9525" cap="flat" cmpd="sng" algn="ctr">
                      <a:solidFill>
                        <a:srgbClr val="D9D9E3"/>
                      </a:solidFill>
                      <a:prstDash val="solid"/>
                      <a:round/>
                      <a:headEnd type="none" w="med" len="med"/>
                      <a:tailEnd type="none" w="med" len="med"/>
                    </a:lnR>
                    <a:lnT w="12700" cap="flat" cmpd="sng" algn="ctr">
                      <a:solidFill>
                        <a:srgbClr val="D9D9E3"/>
                      </a:solidFill>
                      <a:prstDash val="solid"/>
                      <a:round/>
                      <a:headEnd type="none" w="med" len="med"/>
                      <a:tailEnd type="none" w="med" len="med"/>
                    </a:lnT>
                    <a:lnB w="9525" cap="flat" cmpd="sng" algn="ctr">
                      <a:solidFill>
                        <a:srgbClr val="D9D9E3"/>
                      </a:solidFill>
                      <a:prstDash val="solid"/>
                      <a:round/>
                      <a:headEnd type="none" w="med" len="med"/>
                      <a:tailEnd type="none" w="med" len="med"/>
                    </a:lnB>
                    <a:solidFill>
                      <a:srgbClr val="F7F7F8"/>
                    </a:solidFill>
                  </a:tcPr>
                </a:tc>
                <a:extLst>
                  <a:ext uri="{0D108BD9-81ED-4DB2-BD59-A6C34878D82A}">
                    <a16:rowId xmlns:a16="http://schemas.microsoft.com/office/drawing/2014/main" val="10003"/>
                  </a:ext>
                </a:extLst>
              </a:tr>
            </a:tbl>
          </a:graphicData>
        </a:graphic>
      </p:graphicFrame>
      <p:sp>
        <p:nvSpPr>
          <p:cNvPr id="26657" name="Rectangle 1">
            <a:extLst>
              <a:ext uri="{FF2B5EF4-FFF2-40B4-BE49-F238E27FC236}">
                <a16:creationId xmlns:a16="http://schemas.microsoft.com/office/drawing/2014/main" id="{41E87F28-E375-A64F-692D-C98C2B6447B1}"/>
              </a:ext>
            </a:extLst>
          </p:cNvPr>
          <p:cNvSpPr>
            <a:spLocks noChangeArrowheads="1"/>
          </p:cNvSpPr>
          <p:nvPr/>
        </p:nvSpPr>
        <p:spPr bwMode="auto">
          <a:xfrm>
            <a:off x="2817814" y="1513316"/>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br>
              <a:rPr lang="en-US" altLang="en-US" sz="2400"/>
            </a:br>
            <a:endParaRPr lang="en-US" altLang="en-US"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BC34F4-E566-003D-4683-D78FF01D1B1F}"/>
              </a:ext>
            </a:extLst>
          </p:cNvPr>
          <p:cNvSpPr>
            <a:spLocks noGrp="1"/>
          </p:cNvSpPr>
          <p:nvPr>
            <p:ph type="body" idx="1"/>
          </p:nvPr>
        </p:nvSpPr>
        <p:spPr>
          <a:xfrm>
            <a:off x="960403" y="1051563"/>
            <a:ext cx="10647234" cy="5582243"/>
          </a:xfrm>
        </p:spPr>
        <p:txBody>
          <a:bodyPr/>
          <a:lstStyle/>
          <a:p>
            <a:r>
              <a:rPr lang="en-US" sz="3200">
                <a:solidFill>
                  <a:srgbClr val="080A13"/>
                </a:solidFill>
                <a:latin typeface="Times New Roman"/>
              </a:rPr>
              <a:t>Ensemble learning is a fairly common strategy in deep learning and has been applied to tackle a myriad of problems. It has helped tackle complex pattern recognition tasks that require computers to learn high-level </a:t>
            </a:r>
            <a:r>
              <a:rPr lang="en-US" sz="3200">
                <a:solidFill>
                  <a:srgbClr val="0A5CFF"/>
                </a:solidFill>
                <a:latin typeface="Times New Roman"/>
                <a:hlinkClick r:id="rId2"/>
              </a:rPr>
              <a:t>semantic information</a:t>
            </a:r>
            <a:r>
              <a:rPr lang="en-US" sz="3200">
                <a:solidFill>
                  <a:srgbClr val="080A13"/>
                </a:solidFill>
                <a:latin typeface="Times New Roman"/>
              </a:rPr>
              <a:t> from digital images or videos, like object detection, where </a:t>
            </a:r>
            <a:r>
              <a:rPr lang="en-US" sz="3200">
                <a:solidFill>
                  <a:srgbClr val="0A5CFF"/>
                </a:solidFill>
                <a:latin typeface="Times New Roman"/>
                <a:hlinkClick r:id="rId3"/>
              </a:rPr>
              <a:t>bounding boxes need to be formed</a:t>
            </a:r>
            <a:r>
              <a:rPr lang="en-US" sz="3200">
                <a:solidFill>
                  <a:srgbClr val="080A13"/>
                </a:solidFill>
                <a:latin typeface="Times New Roman"/>
              </a:rPr>
              <a:t> around the objects of interest and image classification. </a:t>
            </a:r>
            <a:endParaRPr lang="en-US" sz="3200">
              <a:solidFill>
                <a:srgbClr val="434343"/>
              </a:solidFill>
              <a:latin typeface="Times New Roman"/>
            </a:endParaRPr>
          </a:p>
          <a:p>
            <a:pPr marL="114300" indent="0">
              <a:lnSpc>
                <a:spcPct val="114999"/>
              </a:lnSpc>
              <a:buNone/>
            </a:pPr>
            <a:endParaRPr lang="en-US" sz="3200">
              <a:solidFill>
                <a:srgbClr val="080A13"/>
              </a:solidFill>
              <a:latin typeface="Times New Roman"/>
            </a:endParaRPr>
          </a:p>
        </p:txBody>
      </p:sp>
      <p:sp>
        <p:nvSpPr>
          <p:cNvPr id="5" name="Google Shape;209;p17">
            <a:extLst>
              <a:ext uri="{FF2B5EF4-FFF2-40B4-BE49-F238E27FC236}">
                <a16:creationId xmlns:a16="http://schemas.microsoft.com/office/drawing/2014/main" id="{9955D4E3-7C4B-9468-6A4B-653A30547A30}"/>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Application In Real Life</a:t>
            </a:r>
          </a:p>
        </p:txBody>
      </p:sp>
      <p:sp>
        <p:nvSpPr>
          <p:cNvPr id="4" name="Rectangle 3">
            <a:extLst>
              <a:ext uri="{FF2B5EF4-FFF2-40B4-BE49-F238E27FC236}">
                <a16:creationId xmlns:a16="http://schemas.microsoft.com/office/drawing/2014/main" id="{A47FE461-9B73-B40F-D1C9-773EF28A99BA}"/>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703659C-C6FA-55EA-87A6-A0356320D31D}"/>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5891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7">
            <a:extLst>
              <a:ext uri="{FF2B5EF4-FFF2-40B4-BE49-F238E27FC236}">
                <a16:creationId xmlns:a16="http://schemas.microsoft.com/office/drawing/2014/main" id="{9955D4E3-7C4B-9468-6A4B-653A30547A30}"/>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Application In Real Life</a:t>
            </a:r>
          </a:p>
        </p:txBody>
      </p:sp>
      <p:pic>
        <p:nvPicPr>
          <p:cNvPr id="3" name="Picture 2" descr="A screenshot of a computer&#10;&#10;Description automatically generated">
            <a:extLst>
              <a:ext uri="{FF2B5EF4-FFF2-40B4-BE49-F238E27FC236}">
                <a16:creationId xmlns:a16="http://schemas.microsoft.com/office/drawing/2014/main" id="{CA268A5B-8ADB-FC94-1227-2C9C38730CD4}"/>
              </a:ext>
            </a:extLst>
          </p:cNvPr>
          <p:cNvPicPr>
            <a:picLocks noChangeAspect="1"/>
          </p:cNvPicPr>
          <p:nvPr/>
        </p:nvPicPr>
        <p:blipFill>
          <a:blip r:embed="rId2"/>
          <a:stretch>
            <a:fillRect/>
          </a:stretch>
        </p:blipFill>
        <p:spPr>
          <a:xfrm>
            <a:off x="4643553" y="1128125"/>
            <a:ext cx="7293111" cy="5021608"/>
          </a:xfrm>
          <a:prstGeom prst="rect">
            <a:avLst/>
          </a:prstGeom>
        </p:spPr>
      </p:pic>
      <p:sp>
        <p:nvSpPr>
          <p:cNvPr id="4" name="TextBox 3">
            <a:extLst>
              <a:ext uri="{FF2B5EF4-FFF2-40B4-BE49-F238E27FC236}">
                <a16:creationId xmlns:a16="http://schemas.microsoft.com/office/drawing/2014/main" id="{F1D6D163-8374-6F25-886D-178B680006CB}"/>
              </a:ext>
            </a:extLst>
          </p:cNvPr>
          <p:cNvSpPr txBox="1"/>
          <p:nvPr/>
        </p:nvSpPr>
        <p:spPr>
          <a:xfrm>
            <a:off x="1200978" y="1780761"/>
            <a:ext cx="311978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US" sz="2400" b="1">
                <a:solidFill>
                  <a:srgbClr val="080A13"/>
                </a:solidFill>
                <a:latin typeface="Times New Roman"/>
              </a:rPr>
              <a:t>Disease detection</a:t>
            </a:r>
            <a:endParaRPr lang="en-US" sz="2400" b="1">
              <a:latin typeface="Times New Roman"/>
            </a:endParaRPr>
          </a:p>
          <a:p>
            <a:pPr algn="just"/>
            <a:r>
              <a:rPr lang="en-US" sz="2400">
                <a:solidFill>
                  <a:srgbClr val="080A13"/>
                </a:solidFill>
                <a:latin typeface="Times New Roman"/>
                <a:cs typeface="Times New Roman"/>
              </a:rPr>
              <a:t>Classification and localization of diseases for simplistic and fast prognosis have been aided by Ensemble learning, like in cardiovascular disease detection from X-Ray and CT scans.</a:t>
            </a:r>
            <a:endParaRPr lang="en-US" sz="2400"/>
          </a:p>
        </p:txBody>
      </p:sp>
      <p:sp>
        <p:nvSpPr>
          <p:cNvPr id="8" name="Rectangle 7">
            <a:extLst>
              <a:ext uri="{FF2B5EF4-FFF2-40B4-BE49-F238E27FC236}">
                <a16:creationId xmlns:a16="http://schemas.microsoft.com/office/drawing/2014/main" id="{A6229669-95EB-4822-62CF-7BB837BC0839}"/>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2FDCA25-45B5-7D9C-0C53-0EEE6E2118FD}"/>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4C8517F-1AF2-7478-9DD8-3FB1CFFC3521}"/>
              </a:ext>
            </a:extLst>
          </p:cNvPr>
          <p:cNvSpPr txBox="1"/>
          <p:nvPr/>
        </p:nvSpPr>
        <p:spPr>
          <a:xfrm>
            <a:off x="6382523" y="6190334"/>
            <a:ext cx="39198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chemeClr val="accent6">
                    <a:lumMod val="10000"/>
                  </a:schemeClr>
                </a:solidFill>
                <a:latin typeface="Times New Roman"/>
                <a:ea typeface="Open Sans"/>
              </a:rPr>
              <a:t>AI chest X-ray annotation analysis</a:t>
            </a:r>
            <a:endParaRPr lang="en-US" sz="1600">
              <a:solidFill>
                <a:schemeClr val="accent6">
                  <a:lumMod val="10000"/>
                </a:schemeClr>
              </a:solidFill>
              <a:latin typeface="Times New Roman"/>
            </a:endParaRPr>
          </a:p>
          <a:p>
            <a:endParaRPr lang="en-US" sz="1600" i="1">
              <a:latin typeface="Inter"/>
            </a:endParaRPr>
          </a:p>
        </p:txBody>
      </p:sp>
    </p:spTree>
    <p:extLst>
      <p:ext uri="{BB962C8B-B14F-4D97-AF65-F5344CB8AC3E}">
        <p14:creationId xmlns:p14="http://schemas.microsoft.com/office/powerpoint/2010/main" val="6707121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7">
            <a:extLst>
              <a:ext uri="{FF2B5EF4-FFF2-40B4-BE49-F238E27FC236}">
                <a16:creationId xmlns:a16="http://schemas.microsoft.com/office/drawing/2014/main" id="{9955D4E3-7C4B-9468-6A4B-653A30547A30}"/>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Application In Real Life</a:t>
            </a:r>
          </a:p>
        </p:txBody>
      </p:sp>
      <p:sp>
        <p:nvSpPr>
          <p:cNvPr id="4" name="TextBox 3">
            <a:extLst>
              <a:ext uri="{FF2B5EF4-FFF2-40B4-BE49-F238E27FC236}">
                <a16:creationId xmlns:a16="http://schemas.microsoft.com/office/drawing/2014/main" id="{F1D6D163-8374-6F25-886D-178B680006CB}"/>
              </a:ext>
            </a:extLst>
          </p:cNvPr>
          <p:cNvSpPr txBox="1"/>
          <p:nvPr/>
        </p:nvSpPr>
        <p:spPr>
          <a:xfrm>
            <a:off x="1023782" y="1220044"/>
            <a:ext cx="3268223"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US" sz="2400" b="1">
                <a:solidFill>
                  <a:srgbClr val="080A13"/>
                </a:solidFill>
                <a:latin typeface="Times New Roman"/>
              </a:rPr>
              <a:t>Remote Sensing</a:t>
            </a:r>
            <a:endParaRPr lang="en-US" sz="2400" b="1">
              <a:latin typeface="Times New Roman"/>
            </a:endParaRPr>
          </a:p>
          <a:p>
            <a:pPr algn="just"/>
            <a:r>
              <a:rPr lang="en-US" sz="2000">
                <a:solidFill>
                  <a:srgbClr val="080A13"/>
                </a:solidFill>
                <a:latin typeface="Times New Roman"/>
                <a:cs typeface="Times New Roman"/>
              </a:rPr>
              <a:t>Monitoring of physical characteristics of a target area without coming in physical contact, called Remote Sensing, is a difficult task since the data acquired by different sensors have varying resolutions leading to incoherence in data distribution.</a:t>
            </a:r>
            <a:endParaRPr lang="en-US" sz="2000">
              <a:latin typeface="Times New Roman"/>
            </a:endParaRPr>
          </a:p>
          <a:p>
            <a:pPr algn="just"/>
            <a:r>
              <a:rPr lang="en-US" sz="2000">
                <a:solidFill>
                  <a:srgbClr val="080A13"/>
                </a:solidFill>
                <a:latin typeface="Times New Roman"/>
                <a:cs typeface="Times New Roman"/>
              </a:rPr>
              <a:t>Tasks like Landslide Detection and Scene Classification have also been accomplished with the help of Ensemble Learning.</a:t>
            </a:r>
            <a:endParaRPr lang="en-US" sz="2000">
              <a:latin typeface="Times New Roman"/>
            </a:endParaRPr>
          </a:p>
          <a:p>
            <a:br>
              <a:rPr lang="en-US" sz="1200"/>
            </a:br>
            <a:endParaRPr lang="en-US" sz="1200"/>
          </a:p>
        </p:txBody>
      </p:sp>
      <p:pic>
        <p:nvPicPr>
          <p:cNvPr id="6" name="Picture 5" descr="A group of construction vehicles in a dirt pit&#10;&#10;Description automatically generated">
            <a:extLst>
              <a:ext uri="{FF2B5EF4-FFF2-40B4-BE49-F238E27FC236}">
                <a16:creationId xmlns:a16="http://schemas.microsoft.com/office/drawing/2014/main" id="{7434D8DC-05A0-02CA-9770-6CBD4BC1414C}"/>
              </a:ext>
            </a:extLst>
          </p:cNvPr>
          <p:cNvPicPr>
            <a:picLocks noChangeAspect="1"/>
          </p:cNvPicPr>
          <p:nvPr/>
        </p:nvPicPr>
        <p:blipFill>
          <a:blip r:embed="rId2"/>
          <a:stretch>
            <a:fillRect/>
          </a:stretch>
        </p:blipFill>
        <p:spPr>
          <a:xfrm>
            <a:off x="4936935" y="1299689"/>
            <a:ext cx="6533196" cy="4385516"/>
          </a:xfrm>
          <a:prstGeom prst="rect">
            <a:avLst/>
          </a:prstGeom>
        </p:spPr>
      </p:pic>
      <p:sp>
        <p:nvSpPr>
          <p:cNvPr id="7" name="Rectangle 6">
            <a:extLst>
              <a:ext uri="{FF2B5EF4-FFF2-40B4-BE49-F238E27FC236}">
                <a16:creationId xmlns:a16="http://schemas.microsoft.com/office/drawing/2014/main" id="{DA83D505-2338-CE9A-27B5-4E9F695D74D5}"/>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B433057-8357-C072-758D-0C11D4C37937}"/>
              </a:ext>
            </a:extLst>
          </p:cNvPr>
          <p:cNvSpPr txBox="1"/>
          <p:nvPr/>
        </p:nvSpPr>
        <p:spPr>
          <a:xfrm>
            <a:off x="6352835" y="5735114"/>
            <a:ext cx="41672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chemeClr val="accent6">
                    <a:lumMod val="10000"/>
                  </a:schemeClr>
                </a:solidFill>
                <a:latin typeface="Times New Roman"/>
                <a:ea typeface="Open Sans"/>
              </a:rPr>
              <a:t>Construction land cover mapping with annotated vehicles</a:t>
            </a:r>
            <a:endParaRPr lang="en-US" sz="1600">
              <a:solidFill>
                <a:schemeClr val="accent6">
                  <a:lumMod val="10000"/>
                </a:schemeClr>
              </a:solidFill>
              <a:latin typeface="Times New Roman"/>
            </a:endParaRPr>
          </a:p>
          <a:p>
            <a:endParaRPr lang="en-US" i="1">
              <a:latin typeface="Inter"/>
            </a:endParaRPr>
          </a:p>
        </p:txBody>
      </p:sp>
    </p:spTree>
    <p:extLst>
      <p:ext uri="{BB962C8B-B14F-4D97-AF65-F5344CB8AC3E}">
        <p14:creationId xmlns:p14="http://schemas.microsoft.com/office/powerpoint/2010/main" val="26718475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7">
            <a:extLst>
              <a:ext uri="{FF2B5EF4-FFF2-40B4-BE49-F238E27FC236}">
                <a16:creationId xmlns:a16="http://schemas.microsoft.com/office/drawing/2014/main" id="{9955D4E3-7C4B-9468-6A4B-653A30547A30}"/>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Application In Real Life</a:t>
            </a:r>
          </a:p>
        </p:txBody>
      </p:sp>
      <p:sp>
        <p:nvSpPr>
          <p:cNvPr id="4" name="TextBox 3">
            <a:extLst>
              <a:ext uri="{FF2B5EF4-FFF2-40B4-BE49-F238E27FC236}">
                <a16:creationId xmlns:a16="http://schemas.microsoft.com/office/drawing/2014/main" id="{F1D6D163-8374-6F25-886D-178B680006CB}"/>
              </a:ext>
            </a:extLst>
          </p:cNvPr>
          <p:cNvSpPr txBox="1"/>
          <p:nvPr/>
        </p:nvSpPr>
        <p:spPr>
          <a:xfrm>
            <a:off x="1167848" y="1714500"/>
            <a:ext cx="3528390" cy="43704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Wingdings"/>
              <a:buChar char="§"/>
            </a:pPr>
            <a:r>
              <a:rPr lang="en-US" sz="2400" b="1">
                <a:solidFill>
                  <a:srgbClr val="080A13"/>
                </a:solidFill>
                <a:latin typeface="Times New Roman"/>
              </a:rPr>
              <a:t>Fraud Detection</a:t>
            </a:r>
            <a:endParaRPr lang="en-US" b="1">
              <a:latin typeface="Times New Roman"/>
            </a:endParaRPr>
          </a:p>
          <a:p>
            <a:pPr algn="just"/>
            <a:r>
              <a:rPr lang="en-US" sz="2400" dirty="0">
                <a:solidFill>
                  <a:srgbClr val="080A13"/>
                </a:solidFill>
                <a:latin typeface="Times New Roman"/>
                <a:cs typeface="Times New Roman"/>
              </a:rPr>
              <a:t>Detection of digital fraud is an important and challenging task since very minute precision is required to automate the process. Ensemble Learning has proved its efficacy in detecting </a:t>
            </a:r>
            <a:r>
              <a:rPr lang="en-US" sz="2400" dirty="0">
                <a:solidFill>
                  <a:srgbClr val="080A13"/>
                </a:solidFill>
                <a:latin typeface="Times New Roman"/>
              </a:rPr>
              <a:t>Credit Card Fraud and Impression Fraud.</a:t>
            </a:r>
            <a:r>
              <a:rPr lang="en-US" sz="2400" dirty="0">
                <a:solidFill>
                  <a:srgbClr val="080A13"/>
                </a:solidFill>
              </a:rPr>
              <a:t> </a:t>
            </a:r>
            <a:br>
              <a:rPr lang="en-US" sz="1600" dirty="0"/>
            </a:br>
            <a:endParaRPr lang="en-US" dirty="0"/>
          </a:p>
        </p:txBody>
      </p:sp>
      <p:sp>
        <p:nvSpPr>
          <p:cNvPr id="8" name="TextBox 7">
            <a:extLst>
              <a:ext uri="{FF2B5EF4-FFF2-40B4-BE49-F238E27FC236}">
                <a16:creationId xmlns:a16="http://schemas.microsoft.com/office/drawing/2014/main" id="{8A23D1D5-2077-1752-B682-B853677B67C7}"/>
              </a:ext>
            </a:extLst>
          </p:cNvPr>
          <p:cNvSpPr txBox="1"/>
          <p:nvPr/>
        </p:nvSpPr>
        <p:spPr>
          <a:xfrm>
            <a:off x="6491380" y="5992412"/>
            <a:ext cx="391982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solidFill>
                  <a:schemeClr val="accent6">
                    <a:lumMod val="10000"/>
                  </a:schemeClr>
                </a:solidFill>
                <a:latin typeface="Times New Roman"/>
                <a:ea typeface="Open Sans"/>
              </a:rPr>
              <a:t>Implementing a Fraud Detection System</a:t>
            </a:r>
            <a:endParaRPr lang="en-US" i="1">
              <a:solidFill>
                <a:schemeClr val="accent6">
                  <a:lumMod val="10000"/>
                </a:schemeClr>
              </a:solidFill>
              <a:latin typeface="Times New Roman"/>
            </a:endParaRPr>
          </a:p>
          <a:p>
            <a:endParaRPr lang="en-US" sz="1600" i="1">
              <a:latin typeface="Inter"/>
            </a:endParaRPr>
          </a:p>
        </p:txBody>
      </p:sp>
      <p:pic>
        <p:nvPicPr>
          <p:cNvPr id="3" name="Picture 2" descr="A hand typing on a computer&#10;&#10;Description automatically generated">
            <a:extLst>
              <a:ext uri="{FF2B5EF4-FFF2-40B4-BE49-F238E27FC236}">
                <a16:creationId xmlns:a16="http://schemas.microsoft.com/office/drawing/2014/main" id="{0AB11666-EFE3-70A3-7FEC-02F3065E455E}"/>
              </a:ext>
            </a:extLst>
          </p:cNvPr>
          <p:cNvPicPr>
            <a:picLocks noChangeAspect="1"/>
          </p:cNvPicPr>
          <p:nvPr/>
        </p:nvPicPr>
        <p:blipFill>
          <a:blip r:embed="rId2"/>
          <a:stretch>
            <a:fillRect/>
          </a:stretch>
        </p:blipFill>
        <p:spPr>
          <a:xfrm>
            <a:off x="5106890" y="1466473"/>
            <a:ext cx="6557547" cy="4343866"/>
          </a:xfrm>
          <a:prstGeom prst="rect">
            <a:avLst/>
          </a:prstGeom>
        </p:spPr>
      </p:pic>
      <p:sp>
        <p:nvSpPr>
          <p:cNvPr id="7" name="Rectangle 6">
            <a:extLst>
              <a:ext uri="{FF2B5EF4-FFF2-40B4-BE49-F238E27FC236}">
                <a16:creationId xmlns:a16="http://schemas.microsoft.com/office/drawing/2014/main" id="{BE8907D2-54DC-B518-BC80-3279A4DA65E9}"/>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4342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09;p17">
            <a:extLst>
              <a:ext uri="{FF2B5EF4-FFF2-40B4-BE49-F238E27FC236}">
                <a16:creationId xmlns:a16="http://schemas.microsoft.com/office/drawing/2014/main" id="{9955D4E3-7C4B-9468-6A4B-653A30547A30}"/>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algn="r"/>
            <a:r>
              <a:rPr lang="en" sz="3000">
                <a:solidFill>
                  <a:schemeClr val="lt1"/>
                </a:solidFill>
                <a:latin typeface="DM Serif Display"/>
                <a:ea typeface="DM Serif Display"/>
                <a:cs typeface="DM Serif Display"/>
              </a:rPr>
              <a:t>Application In Real Life</a:t>
            </a:r>
          </a:p>
        </p:txBody>
      </p:sp>
      <p:sp>
        <p:nvSpPr>
          <p:cNvPr id="4" name="TextBox 3">
            <a:extLst>
              <a:ext uri="{FF2B5EF4-FFF2-40B4-BE49-F238E27FC236}">
                <a16:creationId xmlns:a16="http://schemas.microsoft.com/office/drawing/2014/main" id="{F1D6D163-8374-6F25-886D-178B680006CB}"/>
              </a:ext>
            </a:extLst>
          </p:cNvPr>
          <p:cNvSpPr txBox="1"/>
          <p:nvPr/>
        </p:nvSpPr>
        <p:spPr>
          <a:xfrm>
            <a:off x="1235985" y="1346174"/>
            <a:ext cx="3791268"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1600">
              <a:solidFill>
                <a:srgbClr val="080A13"/>
              </a:solidFill>
              <a:latin typeface="Inter"/>
              <a:cs typeface="Times New Roman"/>
            </a:endParaRPr>
          </a:p>
          <a:p>
            <a:pPr marL="342900" indent="-342900" algn="just">
              <a:buFont typeface="Wingdings"/>
              <a:buChar char="§"/>
            </a:pPr>
            <a:r>
              <a:rPr lang="en-US" sz="2400" b="1">
                <a:solidFill>
                  <a:srgbClr val="080A13"/>
                </a:solidFill>
                <a:latin typeface="Times New Roman"/>
              </a:rPr>
              <a:t>Speech emotion recognition</a:t>
            </a:r>
          </a:p>
          <a:p>
            <a:pPr algn="just"/>
            <a:r>
              <a:rPr lang="en-US" sz="2400">
                <a:solidFill>
                  <a:srgbClr val="080A13"/>
                </a:solidFill>
                <a:latin typeface="Times New Roman"/>
              </a:rPr>
              <a:t>Ensemble Learning is also applied in speech emotion recognition, especially in the case of multi-lingual environments. The technique allows for the combining of all classifiers’ effect instead of choosing one classifier and compromising certain language corpus’s accuracy.</a:t>
            </a:r>
            <a:br>
              <a:rPr lang="en-US" sz="2000">
                <a:latin typeface="Times New Roman"/>
              </a:rPr>
            </a:br>
            <a:endParaRPr lang="en-US" sz="2400">
              <a:solidFill>
                <a:srgbClr val="080A13"/>
              </a:solidFill>
              <a:latin typeface="Times New Roman"/>
            </a:endParaRPr>
          </a:p>
          <a:p>
            <a:pPr algn="just"/>
            <a:endParaRPr lang="en-US" sz="2000">
              <a:latin typeface="Times New Roman"/>
            </a:endParaRPr>
          </a:p>
        </p:txBody>
      </p:sp>
      <p:sp>
        <p:nvSpPr>
          <p:cNvPr id="8" name="TextBox 7">
            <a:extLst>
              <a:ext uri="{FF2B5EF4-FFF2-40B4-BE49-F238E27FC236}">
                <a16:creationId xmlns:a16="http://schemas.microsoft.com/office/drawing/2014/main" id="{8A23D1D5-2077-1752-B682-B853677B67C7}"/>
              </a:ext>
            </a:extLst>
          </p:cNvPr>
          <p:cNvSpPr txBox="1"/>
          <p:nvPr/>
        </p:nvSpPr>
        <p:spPr>
          <a:xfrm>
            <a:off x="6934837" y="5668080"/>
            <a:ext cx="424639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latin typeface="Times New Roman"/>
              </a:rPr>
              <a:t>Emotion recognition using V7 bounding box</a:t>
            </a:r>
            <a:endParaRPr lang="en-US" sz="1600" i="1">
              <a:solidFill>
                <a:srgbClr val="0A5CFF"/>
              </a:solidFill>
              <a:latin typeface="Times New Roman"/>
            </a:endParaRPr>
          </a:p>
        </p:txBody>
      </p:sp>
      <p:pic>
        <p:nvPicPr>
          <p:cNvPr id="3" name="Picture 2" descr="A person with her mouth open&#10;&#10;Description automatically generated">
            <a:extLst>
              <a:ext uri="{FF2B5EF4-FFF2-40B4-BE49-F238E27FC236}">
                <a16:creationId xmlns:a16="http://schemas.microsoft.com/office/drawing/2014/main" id="{32FC44D4-820D-C7EF-5C48-888A3D841DDC}"/>
              </a:ext>
            </a:extLst>
          </p:cNvPr>
          <p:cNvPicPr>
            <a:picLocks noChangeAspect="1"/>
          </p:cNvPicPr>
          <p:nvPr/>
        </p:nvPicPr>
        <p:blipFill>
          <a:blip r:embed="rId2"/>
          <a:stretch>
            <a:fillRect/>
          </a:stretch>
        </p:blipFill>
        <p:spPr>
          <a:xfrm>
            <a:off x="5242733" y="1537006"/>
            <a:ext cx="6493823" cy="3955771"/>
          </a:xfrm>
          <a:prstGeom prst="rect">
            <a:avLst/>
          </a:prstGeom>
        </p:spPr>
      </p:pic>
      <p:sp>
        <p:nvSpPr>
          <p:cNvPr id="10" name="Rectangle 9">
            <a:extLst>
              <a:ext uri="{FF2B5EF4-FFF2-40B4-BE49-F238E27FC236}">
                <a16:creationId xmlns:a16="http://schemas.microsoft.com/office/drawing/2014/main" id="{B8F16F41-57E1-DDB0-4A95-9F460C8AA626}"/>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5822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7" name="Google Shape;437;p38">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p17">
            <a:extLst>
              <a:ext uri="{FF2B5EF4-FFF2-40B4-BE49-F238E27FC236}">
                <a16:creationId xmlns:a16="http://schemas.microsoft.com/office/drawing/2014/main" id="{97460EB7-ECF2-17CE-8ED1-DAA2163B545D}"/>
              </a:ext>
            </a:extLst>
          </p:cNvPr>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rPr>
              <a:t>Advantages of ENSEMBLE</a:t>
            </a:r>
          </a:p>
        </p:txBody>
      </p:sp>
      <p:sp>
        <p:nvSpPr>
          <p:cNvPr id="16" name="Rectangle 15">
            <a:extLst>
              <a:ext uri="{FF2B5EF4-FFF2-40B4-BE49-F238E27FC236}">
                <a16:creationId xmlns:a16="http://schemas.microsoft.com/office/drawing/2014/main" id="{244E1F0E-D8A0-B910-9141-6B1EB8FC9BDD}"/>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DEB971-9B58-49CF-BF13-3E7471531790}"/>
              </a:ext>
            </a:extLst>
          </p:cNvPr>
          <p:cNvSpPr txBox="1"/>
          <p:nvPr/>
        </p:nvSpPr>
        <p:spPr>
          <a:xfrm>
            <a:off x="1336431" y="920536"/>
            <a:ext cx="8616099" cy="5848845"/>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3200" dirty="0"/>
              <a:t> Reduction of Bias</a:t>
            </a:r>
          </a:p>
          <a:p>
            <a:pPr marL="285750" indent="-285750">
              <a:lnSpc>
                <a:spcPct val="200000"/>
              </a:lnSpc>
              <a:buFont typeface="Wingdings" panose="05000000000000000000" pitchFamily="2" charset="2"/>
              <a:buChar char="Ø"/>
            </a:pPr>
            <a:r>
              <a:rPr lang="en-US" sz="3200" dirty="0"/>
              <a:t> Versatility</a:t>
            </a:r>
          </a:p>
          <a:p>
            <a:pPr marL="285750" indent="-285750">
              <a:lnSpc>
                <a:spcPct val="200000"/>
              </a:lnSpc>
              <a:buFont typeface="Wingdings" panose="05000000000000000000" pitchFamily="2" charset="2"/>
              <a:buChar char="Ø"/>
            </a:pPr>
            <a:r>
              <a:rPr lang="en-US" sz="3200" dirty="0"/>
              <a:t> Improvement of accuracy</a:t>
            </a:r>
          </a:p>
          <a:p>
            <a:pPr marL="285750" indent="-285750">
              <a:lnSpc>
                <a:spcPct val="200000"/>
              </a:lnSpc>
              <a:buFont typeface="Wingdings" panose="05000000000000000000" pitchFamily="2" charset="2"/>
              <a:buChar char="Ø"/>
            </a:pPr>
            <a:r>
              <a:rPr lang="en-US" sz="3200" dirty="0"/>
              <a:t> Improves Robustness</a:t>
            </a:r>
          </a:p>
          <a:p>
            <a:pPr marL="285750" indent="-285750">
              <a:lnSpc>
                <a:spcPct val="200000"/>
              </a:lnSpc>
              <a:buFont typeface="Wingdings" panose="05000000000000000000" pitchFamily="2" charset="2"/>
              <a:buChar char="Ø"/>
            </a:pPr>
            <a:r>
              <a:rPr lang="en-US" sz="3200" dirty="0"/>
              <a:t> Gives stable consistent results</a:t>
            </a:r>
          </a:p>
          <a:p>
            <a:pPr marL="285750" indent="-285750">
              <a:lnSpc>
                <a:spcPct val="200000"/>
              </a:lnSpc>
              <a:buFont typeface="Wingdings" panose="05000000000000000000" pitchFamily="2" charset="2"/>
              <a:buChar char="Ø"/>
            </a:pPr>
            <a:endParaRPr lang="en-US" sz="3200" dirty="0"/>
          </a:p>
        </p:txBody>
      </p:sp>
    </p:spTree>
    <p:extLst>
      <p:ext uri="{BB962C8B-B14F-4D97-AF65-F5344CB8AC3E}">
        <p14:creationId xmlns:p14="http://schemas.microsoft.com/office/powerpoint/2010/main" val="69072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7" name="Rectangle 3">
            <a:extLst>
              <a:ext uri="{FF2B5EF4-FFF2-40B4-BE49-F238E27FC236}">
                <a16:creationId xmlns:a16="http://schemas.microsoft.com/office/drawing/2014/main" id="{5C4A4B8D-0CDC-03A2-F56F-53CA0738FB30}"/>
              </a:ext>
            </a:extLst>
          </p:cNvPr>
          <p:cNvSpPr>
            <a:spLocks noGrp="1" noChangeArrowheads="1"/>
          </p:cNvSpPr>
          <p:nvPr>
            <p:ph type="body" idx="1"/>
          </p:nvPr>
        </p:nvSpPr>
        <p:spPr/>
        <p:txBody>
          <a:bodyPr/>
          <a:lstStyle/>
          <a:p>
            <a:pPr eaLnBrk="1" hangingPunct="1"/>
            <a:r>
              <a:rPr lang="en-US" altLang="ja-JP">
                <a:ea typeface="MS PGothic" panose="020B0600070205080204" pitchFamily="50" charset="-128"/>
              </a:rPr>
              <a:t>Ensemble Learning</a:t>
            </a:r>
          </a:p>
          <a:p>
            <a:pPr lvl="1" eaLnBrk="1" hangingPunct="1"/>
            <a:r>
              <a:rPr lang="en-US" altLang="ja-JP">
                <a:ea typeface="MS PGothic" panose="020B0600070205080204" pitchFamily="50" charset="-128"/>
              </a:rPr>
              <a:t>Relatively later field in machine learning</a:t>
            </a:r>
          </a:p>
          <a:p>
            <a:pPr lvl="1" eaLnBrk="1" hangingPunct="1"/>
            <a:r>
              <a:rPr lang="en-US" altLang="ja-JP">
                <a:ea typeface="MS PGothic" panose="020B0600070205080204" pitchFamily="50" charset="-128"/>
              </a:rPr>
              <a:t>Achieve state-of-the-art performance</a:t>
            </a:r>
          </a:p>
          <a:p>
            <a:pPr eaLnBrk="1" hangingPunct="1"/>
            <a:r>
              <a:rPr lang="en-US" altLang="ja-JP">
                <a:ea typeface="MS PGothic" panose="020B0600070205080204" pitchFamily="50" charset="-128"/>
              </a:rPr>
              <a:t>Central Issues in Ensemble Learning</a:t>
            </a:r>
          </a:p>
          <a:p>
            <a:pPr lvl="1" eaLnBrk="1" hangingPunct="1"/>
            <a:r>
              <a:rPr lang="en-US" altLang="ja-JP">
                <a:ea typeface="MS PGothic" panose="020B0600070205080204" pitchFamily="50" charset="-128"/>
              </a:rPr>
              <a:t>How to create classifiers with complementary performances</a:t>
            </a:r>
          </a:p>
          <a:p>
            <a:pPr lvl="1" eaLnBrk="1" hangingPunct="1"/>
            <a:r>
              <a:rPr lang="en-US" altLang="ja-JP">
                <a:ea typeface="MS PGothic" panose="020B0600070205080204" pitchFamily="50" charset="-128"/>
              </a:rPr>
              <a:t>How to conduct voting</a:t>
            </a:r>
          </a:p>
        </p:txBody>
      </p:sp>
      <p:sp>
        <p:nvSpPr>
          <p:cNvPr id="14339" name="Rectangle 2">
            <a:extLst>
              <a:ext uri="{FF2B5EF4-FFF2-40B4-BE49-F238E27FC236}">
                <a16:creationId xmlns:a16="http://schemas.microsoft.com/office/drawing/2014/main" id="{ED4B9DDF-DAE0-C299-1359-0DEE5E73DE3E}"/>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Ensemble Learning</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1347">
                                            <p:txEl>
                                              <p:pRg st="0" end="0"/>
                                            </p:txEl>
                                          </p:spTgt>
                                        </p:tgtEl>
                                        <p:attrNameLst>
                                          <p:attrName>style.visibility</p:attrName>
                                        </p:attrNameLst>
                                      </p:cBhvr>
                                      <p:to>
                                        <p:strVal val="visible"/>
                                      </p:to>
                                    </p:set>
                                    <p:animEffect transition="in" filter="dissolve">
                                      <p:cBhvr>
                                        <p:cTn id="7" dur="500"/>
                                        <p:tgtEl>
                                          <p:spTgt spid="44134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1347">
                                            <p:txEl>
                                              <p:pRg st="1" end="1"/>
                                            </p:txEl>
                                          </p:spTgt>
                                        </p:tgtEl>
                                        <p:attrNameLst>
                                          <p:attrName>style.visibility</p:attrName>
                                        </p:attrNameLst>
                                      </p:cBhvr>
                                      <p:to>
                                        <p:strVal val="visible"/>
                                      </p:to>
                                    </p:set>
                                    <p:animEffect transition="in" filter="dissolve">
                                      <p:cBhvr>
                                        <p:cTn id="10" dur="500"/>
                                        <p:tgtEl>
                                          <p:spTgt spid="44134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41347">
                                            <p:txEl>
                                              <p:pRg st="2" end="2"/>
                                            </p:txEl>
                                          </p:spTgt>
                                        </p:tgtEl>
                                        <p:attrNameLst>
                                          <p:attrName>style.visibility</p:attrName>
                                        </p:attrNameLst>
                                      </p:cBhvr>
                                      <p:to>
                                        <p:strVal val="visible"/>
                                      </p:to>
                                    </p:set>
                                    <p:animEffect transition="in" filter="dissolve">
                                      <p:cBhvr>
                                        <p:cTn id="13" dur="500"/>
                                        <p:tgtEl>
                                          <p:spTgt spid="441347">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441347">
                                            <p:txEl>
                                              <p:pRg st="3" end="3"/>
                                            </p:txEl>
                                          </p:spTgt>
                                        </p:tgtEl>
                                        <p:attrNameLst>
                                          <p:attrName>style.visibility</p:attrName>
                                        </p:attrNameLst>
                                      </p:cBhvr>
                                      <p:to>
                                        <p:strVal val="visible"/>
                                      </p:to>
                                    </p:set>
                                    <p:animEffect transition="in" filter="dissolve">
                                      <p:cBhvr>
                                        <p:cTn id="18" dur="500"/>
                                        <p:tgtEl>
                                          <p:spTgt spid="441347">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41347">
                                            <p:txEl>
                                              <p:pRg st="4" end="4"/>
                                            </p:txEl>
                                          </p:spTgt>
                                        </p:tgtEl>
                                        <p:attrNameLst>
                                          <p:attrName>style.visibility</p:attrName>
                                        </p:attrNameLst>
                                      </p:cBhvr>
                                      <p:to>
                                        <p:strVal val="visible"/>
                                      </p:to>
                                    </p:set>
                                    <p:animEffect transition="in" filter="dissolve">
                                      <p:cBhvr>
                                        <p:cTn id="21" dur="500"/>
                                        <p:tgtEl>
                                          <p:spTgt spid="441347">
                                            <p:txEl>
                                              <p:pRg st="4" end="4"/>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41347">
                                            <p:txEl>
                                              <p:pRg st="5" end="5"/>
                                            </p:txEl>
                                          </p:spTgt>
                                        </p:tgtEl>
                                        <p:attrNameLst>
                                          <p:attrName>style.visibility</p:attrName>
                                        </p:attrNameLst>
                                      </p:cBhvr>
                                      <p:to>
                                        <p:strVal val="visible"/>
                                      </p:to>
                                    </p:set>
                                    <p:animEffect transition="in" filter="dissolve">
                                      <p:cBhvr>
                                        <p:cTn id="24" dur="500"/>
                                        <p:tgtEl>
                                          <p:spTgt spid="441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347"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body" idx="1"/>
          </p:nvPr>
        </p:nvSpPr>
        <p:spPr>
          <a:xfrm>
            <a:off x="1085282" y="1786961"/>
            <a:ext cx="8711816" cy="3970219"/>
          </a:xfrm>
          <a:prstGeom prst="rect">
            <a:avLst/>
          </a:prstGeom>
        </p:spPr>
        <p:txBody>
          <a:bodyPr spcFirstLastPara="1" wrap="square" lIns="121900" tIns="121900" rIns="121900" bIns="121900" anchor="t" anchorCtr="0">
            <a:noAutofit/>
          </a:bodyPr>
          <a:lstStyle/>
          <a:p>
            <a:pPr marL="0" indent="0" algn="just">
              <a:lnSpc>
                <a:spcPct val="114999"/>
              </a:lnSpc>
              <a:buNone/>
            </a:pPr>
            <a:r>
              <a:rPr lang="en-US" sz="2400"/>
              <a:t>The main challenge is not to obtain highly accurate base models, but rather to obtain base models which make different kinds of errors. For example, if ensembles are used for classification, high accuracies can be accomplished if different base models misclassify different training examples, even if the base classifier accuracy is low.</a:t>
            </a:r>
            <a:endParaRPr lang="en-US"/>
          </a:p>
        </p:txBody>
      </p:sp>
      <p:sp>
        <p:nvSpPr>
          <p:cNvPr id="350" name="Google Shape;350;p30"/>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r>
              <a:rPr lang="en" sz="3000">
                <a:solidFill>
                  <a:schemeClr val="lt1"/>
                </a:solidFill>
                <a:latin typeface="DM Serif Display"/>
                <a:sym typeface="DM Serif Display"/>
              </a:rPr>
              <a:t>CHALLENGES</a:t>
            </a:r>
            <a:endParaRPr lang="en-US">
              <a:solidFill>
                <a:schemeClr val="lt1"/>
              </a:solidFill>
            </a:endParaRPr>
          </a:p>
        </p:txBody>
      </p:sp>
      <p:sp>
        <p:nvSpPr>
          <p:cNvPr id="351" name="Google Shape;351;p30">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B9029AC1-D6E1-C82E-DFB0-F8C0FAB82C13}"/>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210;p17">
            <a:extLst>
              <a:ext uri="{FF2B5EF4-FFF2-40B4-BE49-F238E27FC236}">
                <a16:creationId xmlns:a16="http://schemas.microsoft.com/office/drawing/2014/main" id="{8E80FF17-A16F-CD4D-6267-635C0A03C347}"/>
              </a:ext>
            </a:extLst>
          </p:cNvPr>
          <p:cNvSpPr/>
          <p:nvPr/>
        </p:nvSpPr>
        <p:spPr>
          <a:xfrm>
            <a:off x="1082242" y="1054327"/>
            <a:ext cx="7597300" cy="661900"/>
          </a:xfrm>
          <a:prstGeom prst="rect">
            <a:avLst/>
          </a:prstGeom>
          <a:solidFill>
            <a:schemeClr val="accent1"/>
          </a:solidFill>
          <a:ln>
            <a:noFill/>
          </a:ln>
        </p:spPr>
        <p:txBody>
          <a:bodyPr spcFirstLastPara="1" wrap="square" lIns="91425" tIns="91425" rIns="91425" bIns="91425" anchor="ctr" anchorCtr="0">
            <a:noAutofit/>
          </a:bodyPr>
          <a:lstStyle/>
          <a:p>
            <a:pPr algn="ctr"/>
            <a:r>
              <a:rPr lang="en-US" sz="2400" b="1">
                <a:solidFill>
                  <a:schemeClr val="bg1"/>
                </a:solidFill>
                <a:latin typeface="DM Serif Display"/>
              </a:rPr>
              <a:t>Main Challenge for Developing Ensemble Models?</a:t>
            </a:r>
            <a:endParaRPr lang="en-US">
              <a:solidFill>
                <a:schemeClr val="bg1"/>
              </a:solidFill>
              <a:latin typeface="DM Serif Display"/>
            </a:endParaRPr>
          </a:p>
        </p:txBody>
      </p:sp>
    </p:spTree>
    <p:extLst>
      <p:ext uri="{BB962C8B-B14F-4D97-AF65-F5344CB8AC3E}">
        <p14:creationId xmlns:p14="http://schemas.microsoft.com/office/powerpoint/2010/main" val="212851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3"/>
                                        </p:tgtEl>
                                        <p:attrNameLst>
                                          <p:attrName>style.color</p:attrName>
                                        </p:attrNameLst>
                                      </p:cBhvr>
                                      <p:by>
                                        <p:hsl h="0" s="12549" l="25098"/>
                                      </p:by>
                                    </p:animClr>
                                    <p:animClr clrSpc="hsl" dir="cw">
                                      <p:cBhvr>
                                        <p:cTn id="7" dur="500" fill="hold"/>
                                        <p:tgtEl>
                                          <p:spTgt spid="3"/>
                                        </p:tgtEl>
                                        <p:attrNameLst>
                                          <p:attrName>fillcolor</p:attrName>
                                        </p:attrNameLst>
                                      </p:cBhvr>
                                      <p:by>
                                        <p:hsl h="0" s="12549" l="25098"/>
                                      </p:by>
                                    </p:animClr>
                                    <p:animClr clrSpc="hsl" dir="cw">
                                      <p:cBhvr>
                                        <p:cTn id="8" dur="500" fill="hold"/>
                                        <p:tgtEl>
                                          <p:spTgt spid="3"/>
                                        </p:tgtEl>
                                        <p:attrNameLst>
                                          <p:attrName>stroke.color</p:attrName>
                                        </p:attrNameLst>
                                      </p:cBhvr>
                                      <p:by>
                                        <p:hsl h="0" s="12549" l="25098"/>
                                      </p:by>
                                    </p:animClr>
                                    <p:set>
                                      <p:cBhvr>
                                        <p:cTn id="9" dur="500" fill="hold"/>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0"/>
          <p:cNvSpPr txBox="1">
            <a:spLocks noGrp="1"/>
          </p:cNvSpPr>
          <p:nvPr>
            <p:ph type="body" idx="1"/>
          </p:nvPr>
        </p:nvSpPr>
        <p:spPr>
          <a:xfrm>
            <a:off x="678882" y="4032321"/>
            <a:ext cx="10439016" cy="2517339"/>
          </a:xfrm>
          <a:prstGeom prst="rect">
            <a:avLst/>
          </a:prstGeom>
        </p:spPr>
        <p:txBody>
          <a:bodyPr spcFirstLastPara="1" wrap="square" lIns="121900" tIns="121900" rIns="121900" bIns="121900" anchor="t" anchorCtr="0">
            <a:noAutofit/>
          </a:bodyPr>
          <a:lstStyle/>
          <a:p>
            <a:pPr marL="0" indent="0" algn="just">
              <a:lnSpc>
                <a:spcPct val="114999"/>
              </a:lnSpc>
              <a:buNone/>
            </a:pPr>
            <a:r>
              <a:rPr lang="en-US" sz="2000"/>
              <a:t>So, in summary, ensemble classifiers are like the Avengers of the machine learning world. They bring together a diverse group of models, each with its unique superpower, to save the day and make our predictions more accurate. Just like Iron Man, Captain America, and Thor are stronger together, our decision trees, support vector machines, and neural networks are a formidable team when combined.</a:t>
            </a:r>
          </a:p>
        </p:txBody>
      </p:sp>
      <p:sp>
        <p:nvSpPr>
          <p:cNvPr id="350" name="Google Shape;350;p30"/>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1"/>
                </a:solidFill>
                <a:latin typeface="DM Serif Display"/>
                <a:ea typeface="DM Serif Display"/>
                <a:cs typeface="DM Serif Display"/>
                <a:sym typeface="DM Serif Display"/>
              </a:rPr>
              <a:t>CONCLUSION</a:t>
            </a:r>
            <a:endParaRPr sz="3000">
              <a:solidFill>
                <a:schemeClr val="lt1"/>
              </a:solidFill>
              <a:latin typeface="DM Serif Display"/>
              <a:ea typeface="DM Serif Display"/>
              <a:cs typeface="DM Serif Display"/>
              <a:sym typeface="DM Serif Display"/>
            </a:endParaRPr>
          </a:p>
        </p:txBody>
      </p:sp>
      <p:sp>
        <p:nvSpPr>
          <p:cNvPr id="351" name="Google Shape;351;p30">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B9029AC1-D6E1-C82E-DFB0-F8C0FAB82C13}"/>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clothing&#10;&#10;Description automatically generated">
            <a:extLst>
              <a:ext uri="{FF2B5EF4-FFF2-40B4-BE49-F238E27FC236}">
                <a16:creationId xmlns:a16="http://schemas.microsoft.com/office/drawing/2014/main" id="{0C124A4D-4E3B-DE30-4E95-D27B1E3F587B}"/>
              </a:ext>
            </a:extLst>
          </p:cNvPr>
          <p:cNvPicPr>
            <a:picLocks noChangeAspect="1"/>
          </p:cNvPicPr>
          <p:nvPr/>
        </p:nvPicPr>
        <p:blipFill>
          <a:blip r:embed="rId3"/>
          <a:stretch>
            <a:fillRect/>
          </a:stretch>
        </p:blipFill>
        <p:spPr>
          <a:xfrm>
            <a:off x="3190240" y="1117496"/>
            <a:ext cx="4907280" cy="2824687"/>
          </a:xfrm>
          <a:prstGeom prst="rect">
            <a:avLst/>
          </a:prstGeom>
          <a:ln>
            <a:noFill/>
          </a:ln>
          <a:effectLst>
            <a:softEdge rad="112500"/>
          </a:effectLst>
        </p:spPr>
      </p:pic>
    </p:spTree>
    <p:extLst>
      <p:ext uri="{BB962C8B-B14F-4D97-AF65-F5344CB8AC3E}">
        <p14:creationId xmlns:p14="http://schemas.microsoft.com/office/powerpoint/2010/main" val="39694223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0" name="Google Shape;350;p30"/>
          <p:cNvSpPr txBox="1"/>
          <p:nvPr/>
        </p:nvSpPr>
        <p:spPr>
          <a:xfrm>
            <a:off x="87400" y="179575"/>
            <a:ext cx="6216300" cy="51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dirty="0">
                <a:solidFill>
                  <a:schemeClr val="lt1"/>
                </a:solidFill>
                <a:latin typeface="DM Serif Display"/>
                <a:ea typeface="DM Serif Display"/>
                <a:cs typeface="DM Serif Display"/>
              </a:rPr>
              <a:t>REFERENCES</a:t>
            </a:r>
          </a:p>
        </p:txBody>
      </p:sp>
      <p:sp>
        <p:nvSpPr>
          <p:cNvPr id="351" name="Google Shape;351;p30">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B9029AC1-D6E1-C82E-DFB0-F8C0FAB82C13}"/>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2CEFCC3-25B8-D1E2-E33D-085F1B3B9AF4}"/>
              </a:ext>
            </a:extLst>
          </p:cNvPr>
          <p:cNvSpPr txBox="1"/>
          <p:nvPr/>
        </p:nvSpPr>
        <p:spPr>
          <a:xfrm>
            <a:off x="1276390" y="1524320"/>
            <a:ext cx="9952007"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Stacking :</a:t>
            </a:r>
            <a:r>
              <a:rPr lang="en-US" sz="2000" dirty="0"/>
              <a:t> </a:t>
            </a:r>
            <a:r>
              <a:rPr lang="en-US" sz="2000" dirty="0">
                <a:hlinkClick r:id="rId3"/>
              </a:rPr>
              <a:t>https://www.analyticsvidhya.com/blog/2021/03/advanced-ensemble-learning-technique-stacking-and-its-variants/</a:t>
            </a:r>
            <a:endParaRPr lang="en-US" sz="2000" dirty="0"/>
          </a:p>
          <a:p>
            <a:r>
              <a:rPr lang="en-US" sz="2400" b="1" dirty="0"/>
              <a:t>AdaBoost : </a:t>
            </a:r>
            <a:r>
              <a:rPr lang="en-US" sz="2000" dirty="0">
                <a:solidFill>
                  <a:srgbClr val="171717"/>
                </a:solidFill>
                <a:hlinkClick r:id="rId4"/>
              </a:rPr>
              <a:t>https://www.youtube.com/watch?v=9CPsYsB4OLI&amp;t=1s</a:t>
            </a:r>
            <a:endParaRPr lang="en-US" sz="2000" dirty="0"/>
          </a:p>
          <a:p>
            <a:r>
              <a:rPr lang="en-US" sz="2400" b="1" dirty="0"/>
              <a:t>Challenges : </a:t>
            </a:r>
            <a:r>
              <a:rPr lang="en-US" sz="2000" dirty="0">
                <a:hlinkClick r:id="rId5"/>
              </a:rPr>
              <a:t>https://www.geeksforgeeks.org/ensemble-classifier-data-mining/</a:t>
            </a:r>
            <a:endParaRPr lang="en-US" dirty="0"/>
          </a:p>
          <a:p>
            <a:r>
              <a:rPr lang="en-US" sz="2400" b="1" dirty="0"/>
              <a:t>Rainforest Algorithm :</a:t>
            </a:r>
            <a:r>
              <a:rPr lang="en-US" sz="2000" b="1" dirty="0"/>
              <a:t> </a:t>
            </a:r>
            <a:r>
              <a:rPr lang="en-US" sz="2000" dirty="0">
                <a:hlinkClick r:id="rId6"/>
              </a:rPr>
              <a:t>https://youtu.be/nxFG5xdpDto?si=5isYUmxSjHbAKnj2</a:t>
            </a:r>
            <a:endParaRPr lang="en-US" sz="2000" dirty="0"/>
          </a:p>
          <a:p>
            <a:r>
              <a:rPr lang="en-US" sz="2400" b="1" dirty="0"/>
              <a:t>Applications :</a:t>
            </a:r>
            <a:r>
              <a:rPr lang="en-US" sz="2400" dirty="0"/>
              <a:t> </a:t>
            </a:r>
            <a:r>
              <a:rPr lang="en-US" sz="2000" dirty="0">
                <a:solidFill>
                  <a:srgbClr val="1155CC"/>
                </a:solidFill>
                <a:hlinkClick r:id="rId7"/>
              </a:rPr>
              <a:t>https://www.v7labs.com/blog/ensemble-learning#h4</a:t>
            </a:r>
          </a:p>
          <a:p>
            <a:endParaRPr lang="en-US" sz="2000" dirty="0"/>
          </a:p>
        </p:txBody>
      </p:sp>
    </p:spTree>
    <p:extLst>
      <p:ext uri="{BB962C8B-B14F-4D97-AF65-F5344CB8AC3E}">
        <p14:creationId xmlns:p14="http://schemas.microsoft.com/office/powerpoint/2010/main" val="3116459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5" name="Google Shape;405;p35">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5"/>
          <p:cNvSpPr/>
          <p:nvPr/>
        </p:nvSpPr>
        <p:spPr>
          <a:xfrm>
            <a:off x="0" y="2176976"/>
            <a:ext cx="10325686" cy="3135275"/>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600">
                <a:solidFill>
                  <a:schemeClr val="lt1"/>
                </a:solidFill>
                <a:latin typeface="Montserrat"/>
                <a:ea typeface="Montserrat"/>
                <a:cs typeface="Montserrat"/>
                <a:sym typeface="Montserrat"/>
              </a:rPr>
              <a:t>THANK YOU</a:t>
            </a:r>
            <a:endParaRPr sz="9600">
              <a:solidFill>
                <a:schemeClr val="lt1"/>
              </a:solidFill>
              <a:latin typeface="Montserrat"/>
              <a:ea typeface="Montserrat"/>
              <a:cs typeface="Montserrat"/>
              <a:sym typeface="Montserrat"/>
            </a:endParaRPr>
          </a:p>
        </p:txBody>
      </p:sp>
      <p:sp>
        <p:nvSpPr>
          <p:cNvPr id="6" name="Rectangle 5">
            <a:extLst>
              <a:ext uri="{FF2B5EF4-FFF2-40B4-BE49-F238E27FC236}">
                <a16:creationId xmlns:a16="http://schemas.microsoft.com/office/drawing/2014/main" id="{19820BA0-B22B-89CE-78BA-BB5B912EB3A5}"/>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EB92BD2-404A-C620-DDB6-5D2D8A003289}"/>
              </a:ext>
            </a:extLst>
          </p:cNvPr>
          <p:cNvSpPr/>
          <p:nvPr/>
        </p:nvSpPr>
        <p:spPr>
          <a:xfrm>
            <a:off x="180536" y="66376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5" name="Google Shape;405;p35">
            <a:hlinkClick r:id="" action="ppaction://noaction"/>
          </p:cNvPr>
          <p:cNvSpPr/>
          <p:nvPr/>
        </p:nvSpPr>
        <p:spPr>
          <a:xfrm>
            <a:off x="11536500" y="0"/>
            <a:ext cx="6555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19820BA0-B22B-89CE-78BA-BB5B912EB3A5}"/>
              </a:ext>
            </a:extLst>
          </p:cNvPr>
          <p:cNvSpPr/>
          <p:nvPr/>
        </p:nvSpPr>
        <p:spPr>
          <a:xfrm>
            <a:off x="28136" y="6485206"/>
            <a:ext cx="1308295" cy="372794"/>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07C501-7650-4E29-9FCB-BFB3121C8B65}"/>
              </a:ext>
            </a:extLst>
          </p:cNvPr>
          <p:cNvPicPr>
            <a:picLocks noChangeAspect="1"/>
          </p:cNvPicPr>
          <p:nvPr/>
        </p:nvPicPr>
        <p:blipFill>
          <a:blip r:embed="rId3"/>
          <a:stretch>
            <a:fillRect/>
          </a:stretch>
        </p:blipFill>
        <p:spPr>
          <a:xfrm>
            <a:off x="5416229" y="1944052"/>
            <a:ext cx="5851468" cy="3896805"/>
          </a:xfrm>
          <a:prstGeom prst="rect">
            <a:avLst/>
          </a:prstGeom>
        </p:spPr>
      </p:pic>
      <p:sp>
        <p:nvSpPr>
          <p:cNvPr id="9" name="Google Shape;408;p35">
            <a:extLst>
              <a:ext uri="{FF2B5EF4-FFF2-40B4-BE49-F238E27FC236}">
                <a16:creationId xmlns:a16="http://schemas.microsoft.com/office/drawing/2014/main" id="{3A85E5A0-6DC0-4698-9D65-05E8D26E85C1}"/>
              </a:ext>
            </a:extLst>
          </p:cNvPr>
          <p:cNvSpPr/>
          <p:nvPr/>
        </p:nvSpPr>
        <p:spPr>
          <a:xfrm>
            <a:off x="0" y="2176977"/>
            <a:ext cx="5420412" cy="1923683"/>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800">
                <a:solidFill>
                  <a:schemeClr val="lt1"/>
                </a:solidFill>
                <a:latin typeface="Montserrat"/>
                <a:ea typeface="Montserrat"/>
                <a:cs typeface="Montserrat"/>
                <a:sym typeface="Montserrat"/>
              </a:rPr>
              <a:t>ANY QUESTIONS?</a:t>
            </a:r>
            <a:endParaRPr sz="280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727871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5555" name="Rectangle 3">
            <a:extLst>
              <a:ext uri="{FF2B5EF4-FFF2-40B4-BE49-F238E27FC236}">
                <a16:creationId xmlns:a16="http://schemas.microsoft.com/office/drawing/2014/main" id="{534BC23D-A01C-2146-F537-9FD05FD09CDC}"/>
              </a:ext>
            </a:extLst>
          </p:cNvPr>
          <p:cNvSpPr>
            <a:spLocks noGrp="1" noChangeArrowheads="1"/>
          </p:cNvSpPr>
          <p:nvPr>
            <p:ph type="body" idx="1"/>
          </p:nvPr>
        </p:nvSpPr>
        <p:spPr/>
        <p:txBody>
          <a:bodyPr/>
          <a:lstStyle/>
          <a:p>
            <a:pPr eaLnBrk="1" hangingPunct="1"/>
            <a:r>
              <a:rPr lang="en-US" altLang="ja-JP" b="1" dirty="0">
                <a:ea typeface="MS PGothic" panose="020B0600070205080204" pitchFamily="50" charset="-128"/>
              </a:rPr>
              <a:t>Strong Learner</a:t>
            </a:r>
          </a:p>
          <a:p>
            <a:pPr lvl="1" eaLnBrk="1" hangingPunct="1"/>
            <a:r>
              <a:rPr lang="en-US" altLang="ja-JP" dirty="0">
                <a:ea typeface="MS PGothic" panose="020B0600070205080204" pitchFamily="50" charset="-128"/>
              </a:rPr>
              <a:t>Take labeled data for training</a:t>
            </a:r>
          </a:p>
          <a:p>
            <a:pPr lvl="1" eaLnBrk="1" hangingPunct="1"/>
            <a:r>
              <a:rPr lang="en-US" altLang="ja-JP" dirty="0">
                <a:ea typeface="MS PGothic" panose="020B0600070205080204" pitchFamily="50" charset="-128"/>
              </a:rPr>
              <a:t>Produce a classifier which can be arbitrarily accurate</a:t>
            </a:r>
          </a:p>
          <a:p>
            <a:pPr lvl="1" eaLnBrk="1" hangingPunct="1"/>
            <a:r>
              <a:rPr lang="en-US" altLang="ja-JP" dirty="0">
                <a:ea typeface="MS PGothic" panose="020B0600070205080204" pitchFamily="50" charset="-128"/>
              </a:rPr>
              <a:t>Objective of machine learning</a:t>
            </a:r>
          </a:p>
          <a:p>
            <a:pPr marL="571500" lvl="1" indent="0" eaLnBrk="1" hangingPunct="1">
              <a:buNone/>
            </a:pPr>
            <a:endParaRPr lang="en-US" altLang="ja-JP" dirty="0">
              <a:ea typeface="MS PGothic" panose="020B0600070205080204" pitchFamily="50" charset="-128"/>
            </a:endParaRPr>
          </a:p>
          <a:p>
            <a:pPr eaLnBrk="1" hangingPunct="1"/>
            <a:r>
              <a:rPr lang="en-US" altLang="ja-JP" dirty="0">
                <a:solidFill>
                  <a:srgbClr val="FF0000"/>
                </a:solidFill>
                <a:ea typeface="MS PGothic" panose="020B0600070205080204" pitchFamily="50" charset="-128"/>
              </a:rPr>
              <a:t>Weak Learner</a:t>
            </a:r>
          </a:p>
          <a:p>
            <a:pPr lvl="1" eaLnBrk="1" hangingPunct="1"/>
            <a:r>
              <a:rPr lang="en-US" altLang="ja-JP" dirty="0">
                <a:ea typeface="MS PGothic" panose="020B0600070205080204" pitchFamily="50" charset="-128"/>
              </a:rPr>
              <a:t>Take labeled data for training</a:t>
            </a:r>
          </a:p>
          <a:p>
            <a:pPr lvl="1" eaLnBrk="1" hangingPunct="1"/>
            <a:r>
              <a:rPr lang="en-US" altLang="ja-JP" dirty="0">
                <a:ea typeface="MS PGothic" panose="020B0600070205080204" pitchFamily="50" charset="-128"/>
              </a:rPr>
              <a:t>Produce a classifier which is more accurate than random guessing</a:t>
            </a:r>
          </a:p>
        </p:txBody>
      </p:sp>
      <p:sp>
        <p:nvSpPr>
          <p:cNvPr id="16387" name="Rectangle 2">
            <a:extLst>
              <a:ext uri="{FF2B5EF4-FFF2-40B4-BE49-F238E27FC236}">
                <a16:creationId xmlns:a16="http://schemas.microsoft.com/office/drawing/2014/main" id="{72163F89-DBB1-4685-DB1A-82EC33E39F65}"/>
              </a:ext>
            </a:extLst>
          </p:cNvPr>
          <p:cNvSpPr>
            <a:spLocks noGrp="1" noChangeArrowheads="1"/>
          </p:cNvSpPr>
          <p:nvPr>
            <p:ph type="title"/>
          </p:nvPr>
        </p:nvSpPr>
        <p:spPr/>
        <p:txBody>
          <a:bodyPr/>
          <a:lstStyle/>
          <a:p>
            <a:pPr eaLnBrk="1" hangingPunct="1"/>
            <a:r>
              <a:rPr lang="en-US" altLang="zh-CN" sz="3600">
                <a:ea typeface="SimSun" panose="02010600030101010101" pitchFamily="2" charset="-122"/>
              </a:rPr>
              <a:t>Strong and Weak Learners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5555">
                                            <p:txEl>
                                              <p:pRg st="0" end="0"/>
                                            </p:txEl>
                                          </p:spTgt>
                                        </p:tgtEl>
                                        <p:attrNameLst>
                                          <p:attrName>style.visibility</p:attrName>
                                        </p:attrNameLst>
                                      </p:cBhvr>
                                      <p:to>
                                        <p:strVal val="visible"/>
                                      </p:to>
                                    </p:set>
                                    <p:animEffect transition="in" filter="dissolve">
                                      <p:cBhvr>
                                        <p:cTn id="7" dur="500"/>
                                        <p:tgtEl>
                                          <p:spTgt spid="5355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5555">
                                            <p:txEl>
                                              <p:pRg st="1" end="1"/>
                                            </p:txEl>
                                          </p:spTgt>
                                        </p:tgtEl>
                                        <p:attrNameLst>
                                          <p:attrName>style.visibility</p:attrName>
                                        </p:attrNameLst>
                                      </p:cBhvr>
                                      <p:to>
                                        <p:strVal val="visible"/>
                                      </p:to>
                                    </p:set>
                                    <p:animEffect transition="in" filter="dissolve">
                                      <p:cBhvr>
                                        <p:cTn id="10" dur="500"/>
                                        <p:tgtEl>
                                          <p:spTgt spid="5355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35555">
                                            <p:txEl>
                                              <p:pRg st="2" end="2"/>
                                            </p:txEl>
                                          </p:spTgt>
                                        </p:tgtEl>
                                        <p:attrNameLst>
                                          <p:attrName>style.visibility</p:attrName>
                                        </p:attrNameLst>
                                      </p:cBhvr>
                                      <p:to>
                                        <p:strVal val="visible"/>
                                      </p:to>
                                    </p:set>
                                    <p:animEffect transition="in" filter="dissolve">
                                      <p:cBhvr>
                                        <p:cTn id="13" dur="500"/>
                                        <p:tgtEl>
                                          <p:spTgt spid="53555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35555">
                                            <p:txEl>
                                              <p:pRg st="3" end="3"/>
                                            </p:txEl>
                                          </p:spTgt>
                                        </p:tgtEl>
                                        <p:attrNameLst>
                                          <p:attrName>style.visibility</p:attrName>
                                        </p:attrNameLst>
                                      </p:cBhvr>
                                      <p:to>
                                        <p:strVal val="visible"/>
                                      </p:to>
                                    </p:set>
                                    <p:animEffect transition="in" filter="dissolve">
                                      <p:cBhvr>
                                        <p:cTn id="16" dur="500"/>
                                        <p:tgtEl>
                                          <p:spTgt spid="535555">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35555">
                                            <p:txEl>
                                              <p:pRg st="5" end="5"/>
                                            </p:txEl>
                                          </p:spTgt>
                                        </p:tgtEl>
                                        <p:attrNameLst>
                                          <p:attrName>style.visibility</p:attrName>
                                        </p:attrNameLst>
                                      </p:cBhvr>
                                      <p:to>
                                        <p:strVal val="visible"/>
                                      </p:to>
                                    </p:set>
                                    <p:animEffect transition="in" filter="dissolve">
                                      <p:cBhvr>
                                        <p:cTn id="21" dur="500"/>
                                        <p:tgtEl>
                                          <p:spTgt spid="535555">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35555">
                                            <p:txEl>
                                              <p:pRg st="6" end="6"/>
                                            </p:txEl>
                                          </p:spTgt>
                                        </p:tgtEl>
                                        <p:attrNameLst>
                                          <p:attrName>style.visibility</p:attrName>
                                        </p:attrNameLst>
                                      </p:cBhvr>
                                      <p:to>
                                        <p:strVal val="visible"/>
                                      </p:to>
                                    </p:set>
                                    <p:animEffect transition="in" filter="dissolve">
                                      <p:cBhvr>
                                        <p:cTn id="24" dur="500"/>
                                        <p:tgtEl>
                                          <p:spTgt spid="535555">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35555">
                                            <p:txEl>
                                              <p:pRg st="7" end="7"/>
                                            </p:txEl>
                                          </p:spTgt>
                                        </p:tgtEl>
                                        <p:attrNameLst>
                                          <p:attrName>style.visibility</p:attrName>
                                        </p:attrNameLst>
                                      </p:cBhvr>
                                      <p:to>
                                        <p:strVal val="visible"/>
                                      </p:to>
                                    </p:set>
                                    <p:animEffect transition="in" filter="dissolve">
                                      <p:cBhvr>
                                        <p:cTn id="27" dur="500"/>
                                        <p:tgtEl>
                                          <p:spTgt spid="5355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5" grpId="0" build="p"/>
    </p:bldLst>
  </p:timing>
</p:sld>
</file>

<file path=ppt/theme/theme1.xml><?xml version="1.0" encoding="utf-8"?>
<a:theme xmlns:a="http://schemas.openxmlformats.org/drawingml/2006/main" name="SlidesMania">
  <a:themeElements>
    <a:clrScheme name="Simple Light">
      <a:dk1>
        <a:srgbClr val="072540"/>
      </a:dk1>
      <a:lt1>
        <a:srgbClr val="FFFFFF"/>
      </a:lt1>
      <a:dk2>
        <a:srgbClr val="434343"/>
      </a:dk2>
      <a:lt2>
        <a:srgbClr val="434343"/>
      </a:lt2>
      <a:accent1>
        <a:srgbClr val="052A4C"/>
      </a:accent1>
      <a:accent2>
        <a:srgbClr val="434343"/>
      </a:accent2>
      <a:accent3>
        <a:srgbClr val="093D6D"/>
      </a:accent3>
      <a:accent4>
        <a:srgbClr val="666666"/>
      </a:accent4>
      <a:accent5>
        <a:srgbClr val="0D599E"/>
      </a:accent5>
      <a:accent6>
        <a:srgbClr val="EFEFEF"/>
      </a:accent6>
      <a:hlink>
        <a:srgbClr val="1717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692</TotalTime>
  <Words>3302</Words>
  <Application>Microsoft Office PowerPoint</Application>
  <PresentationFormat>Widescreen</PresentationFormat>
  <Paragraphs>394</Paragraphs>
  <Slides>84</Slides>
  <Notes>55</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84</vt:i4>
      </vt:variant>
    </vt:vector>
  </HeadingPairs>
  <TitlesOfParts>
    <vt:vector size="103" baseType="lpstr">
      <vt:lpstr>SimSun</vt:lpstr>
      <vt:lpstr>Arial</vt:lpstr>
      <vt:lpstr>Montserrat</vt:lpstr>
      <vt:lpstr>Comic Sans MS</vt:lpstr>
      <vt:lpstr>MS PGothic</vt:lpstr>
      <vt:lpstr>Wingdings</vt:lpstr>
      <vt:lpstr>Symbol</vt:lpstr>
      <vt:lpstr>Calibri</vt:lpstr>
      <vt:lpstr>Century Gothic</vt:lpstr>
      <vt:lpstr>Barlow Condensed</vt:lpstr>
      <vt:lpstr>Times New Roman</vt:lpstr>
      <vt:lpstr>Poppins</vt:lpstr>
      <vt:lpstr>Trebuchet MS</vt:lpstr>
      <vt:lpstr>DM Serif Display</vt:lpstr>
      <vt:lpstr>Homemade Apple</vt:lpstr>
      <vt:lpstr>Inter</vt:lpstr>
      <vt:lpstr>SlidesMania</vt:lpstr>
      <vt:lpstr>Photo Editor Photo</vt:lpstr>
      <vt:lpstr>Visio</vt:lpstr>
      <vt:lpstr>PowerPoint Presentation</vt:lpstr>
      <vt:lpstr>PowerPoint Presentation</vt:lpstr>
      <vt:lpstr>PowerPoint Presentation</vt:lpstr>
      <vt:lpstr>Different Classifiers (1)</vt:lpstr>
      <vt:lpstr>Different Classifiers (2)</vt:lpstr>
      <vt:lpstr>Ensembles of Classifiers</vt:lpstr>
      <vt:lpstr>Example: Weather Forecast</vt:lpstr>
      <vt:lpstr>Ensemble Learning</vt:lpstr>
      <vt:lpstr>Strong and Weak Learners</vt:lpstr>
      <vt:lpstr>PowerPoint Presentation</vt:lpstr>
      <vt:lpstr>PowerPoint Presentation</vt:lpstr>
      <vt:lpstr>PowerPoint Presentation</vt:lpstr>
      <vt:lpstr>PowerPoint Presentation</vt:lpstr>
      <vt:lpstr>PowerPoint Presentation</vt:lpstr>
      <vt:lpstr>PowerPoint Presentation</vt:lpstr>
      <vt:lpstr>Bagging</vt:lpstr>
      <vt:lpstr>Hard vs. Soft voting</vt:lpstr>
      <vt:lpstr>Bagging - Aggregate Bootstrapping </vt:lpstr>
      <vt:lpstr>PowerPoint Presentation</vt:lpstr>
      <vt:lpstr>PowerPoint Presentation</vt:lpstr>
      <vt:lpstr>Bagging (Bootstrap AGGregatING)</vt:lpstr>
      <vt:lpstr>Bagging Algorithm</vt:lpstr>
      <vt:lpstr>Bagging Example</vt:lpstr>
      <vt:lpstr>PowerPoint Presentation</vt:lpstr>
      <vt:lpstr>PowerPoint Presentation</vt:lpstr>
      <vt:lpstr>Bagging Example</vt:lpstr>
      <vt:lpstr>PowerPoint Presentation</vt:lpstr>
      <vt:lpstr>PowerPoint Presentation</vt:lpstr>
      <vt:lpstr>PowerPoint Presentation</vt:lpstr>
      <vt:lpstr>PowerPoint Presentation</vt:lpstr>
      <vt:lpstr>Trees and Forests</vt:lpstr>
      <vt:lpstr>Trees and Forests</vt:lpstr>
      <vt:lpstr>PowerPoint Presentation</vt:lpstr>
      <vt:lpstr>PowerPoint Presentation</vt:lpstr>
      <vt:lpstr> </vt:lpstr>
      <vt:lpstr>Boosting</vt:lpstr>
      <vt:lpstr>Example: boosting</vt:lpstr>
      <vt:lpstr>PowerPoint Presentation</vt:lpstr>
      <vt:lpstr>Types of 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vt:lpstr>
      <vt:lpstr>Stacking</vt:lpstr>
      <vt:lpstr>Stacking</vt:lpstr>
      <vt:lpstr>Stacking model example</vt:lpstr>
      <vt:lpstr>PowerPoint Presentation</vt:lpstr>
      <vt:lpstr>PowerPoint Presentation</vt:lpstr>
      <vt:lpstr>PowerPoint Presentation</vt:lpstr>
      <vt:lpstr>PowerPoint Presentation</vt:lpstr>
      <vt:lpstr>PowerPoint Presentation</vt:lpstr>
      <vt:lpstr>Summary: bagging, boosting, stacking</vt:lpstr>
      <vt:lpstr>PowerPoint Presentation</vt:lpstr>
      <vt:lpstr>Comparison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goes your title or subject.</dc:title>
  <dc:creator>User</dc:creator>
  <cp:lastModifiedBy>HP</cp:lastModifiedBy>
  <cp:revision>69</cp:revision>
  <dcterms:modified xsi:type="dcterms:W3CDTF">2025-01-20T04:18:10Z</dcterms:modified>
</cp:coreProperties>
</file>